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7" r:id="rId2"/>
  </p:sldMasterIdLst>
  <p:notesMasterIdLst>
    <p:notesMasterId r:id="rId22"/>
  </p:notesMasterIdLst>
  <p:handoutMasterIdLst>
    <p:handoutMasterId r:id="rId23"/>
  </p:handoutMasterIdLst>
  <p:sldIdLst>
    <p:sldId id="257" r:id="rId3"/>
    <p:sldId id="258" r:id="rId4"/>
    <p:sldId id="283" r:id="rId5"/>
    <p:sldId id="276" r:id="rId6"/>
    <p:sldId id="281" r:id="rId7"/>
    <p:sldId id="282" r:id="rId8"/>
    <p:sldId id="259" r:id="rId9"/>
    <p:sldId id="277" r:id="rId10"/>
    <p:sldId id="278" r:id="rId11"/>
    <p:sldId id="279" r:id="rId12"/>
    <p:sldId id="280" r:id="rId13"/>
    <p:sldId id="290" r:id="rId14"/>
    <p:sldId id="260" r:id="rId15"/>
    <p:sldId id="284" r:id="rId16"/>
    <p:sldId id="285" r:id="rId17"/>
    <p:sldId id="286" r:id="rId18"/>
    <p:sldId id="287" r:id="rId19"/>
    <p:sldId id="288" r:id="rId20"/>
    <p:sldId id="289"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600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90" autoAdjust="0"/>
  </p:normalViewPr>
  <p:slideViewPr>
    <p:cSldViewPr>
      <p:cViewPr varScale="1">
        <p:scale>
          <a:sx n="91" d="100"/>
          <a:sy n="91" d="100"/>
        </p:scale>
        <p:origin x="84" y="423"/>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3" d="2"/>
        <a:sy n="3" d="2"/>
      </p:scale>
      <p:origin x="0" y="0"/>
    </p:cViewPr>
  </p:notesTextViewPr>
  <p:sorterViewPr>
    <p:cViewPr>
      <p:scale>
        <a:sx n="30" d="100"/>
        <a:sy n="30" d="100"/>
      </p:scale>
      <p:origin x="0" y="0"/>
    </p:cViewPr>
  </p:sorter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3/20/2016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7:56:28.559"/>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C0AB7AE4-36D1-42AB-A83F-1450E67EAEC5}" emma:medium="tactile" emma:mode="ink">
          <msink:context xmlns:msink="http://schemas.microsoft.com/ink/2010/main" type="inkDrawing" rotatedBoundingBox="5632,7402 5771,11004 5172,11027 5033,7425" semanticType="callout" shapeName="Other">
            <msink:sourceLink direction="to" ref="{F1019D88-F136-4A00-AAA1-F84CB37E17C0}"/>
          </msink:context>
        </emma:interpretation>
      </emma:emma>
    </inkml:annotationXML>
    <inkml:trace contextRef="#ctx0" brushRef="#br0">25-9 36 0,'0'-4'16'0,"0"4"-13"0,0 0-3 0,0 0 37 16,0 0-29-16,0 0 28 15,0 0-27-15,0 0 18 16,0 0-20-16,0 0 18 16,0 0-18-16,0 0 13 15,0 0-15-15,0 0 9 16,0 0-11-16,0 0 18 0,0 0-16 15,0 0 9-15,0 0-10 16,0 8 12-16,4 3-12 16,-4 0 14-16,5 8-2 15,-1-1-11-15,0 4 12 16,0 0-13-16,4 1 9 16,1 6-10-1,-5 1 13-15,0-1-12 0,0 1 14 16,0 7-13-16,0 7 3 15,1 12-6-15,-1 3 5 16,0 7-6-16,0 8 6 16,0 0-6-16,0-3 6 15,1 3-6-15,-1 11 0 16,0-4 0-16,0 0-1 16,4 4 0-16,1 1 2 0,-5-9-1 15,0 8 5-15,0 11-5 16,0-3 3-16,-4-1-3 15,0 1 11-15,0-1-10 16,0-14 5-16,0 3-5 16,0 8-4-16,0 0 2 15,0-12 8-15,4 1-6 16,1 0-4-16,-1 3 2 16,0-11 3-16,0-3-3 15,0 3 0-15,0 0 1 16,1-3 1-16,-1-12-1 15,0-6-1-15,-4-9 1 16,4-7 4-16,-4-7-4 0,0-3-3 16,4-5 2-16,-4-3 3 15,0-4-3-15,0-4 0 16,0 1 1-16,0-1-4 16,0-7 2-16,0 8 4 15,4-1-3-15,-4 0 0 16,0-7 1-16,5 11-4 15,-5 0 2-15,4 1 6 16,0 2-4-16,-4 1-5 16,4 4 3-16,-4-1 3 15,0 1-2-15,0-1 0 16,0-3 1-16,0-4-1 16,0 0 0-16,0 0-3 0,0 0 2 15,0 4 4-15,0-4-3 16,0 0 0-16,0 4 1 15,-4-4-1-15,0 0 0 16,0 0 5-16,4-3-4 16,0-1-3-16,-5-3 2 15,5-4 5-15,-4 0-4 16,0 0 0-16,0 0 0 16,0-4-1-16,0 0 0 15,-1 1 0-15,1-1 0 16,0-3-3-16,0-1 2 15,-4-3 6-15,3 0-4 16,-3-4-3-16,0-3-1 16,0-1 2-16,-1 1 4 15,1-4-3-15,-5-8 3 16,1 4-2-16,-1 0-6 16,1 0 4-16,-1 0 0 15,5 1 1-15,0-1 0 16,0 0 0-16,-1 0 2 15,5 7-1-15,0 1-3 16,0 3 1-16,0 4-2 16,-1 4 2-16,1-1 1 15,4 5 0-15,0 3-3 16,4 11 2-16,1 7 1 16,3 4 0-16,0 15 5 0,5 0-4 15,-1 8 0-15,1 3 0 16,-1 0 4-16,1 0-4 15,-1 4 3-15,1 3-3 16,-1 1 2-16,1-8-2 16,-5-11-1-16,0-11 1 15,5-12 18-15,-1-17-15 16,5-20 10-16,8-10-10 16,4-15 6-16,8-15-7 15,1 4 9-15,7-11-9 16,-3-4 4-16,-4 4-5 15,-5 7-1-15,-8 4 0 16,-4 11-21-16,-5 11 16 16,-3 7-122-16,3 4 98 0,5-7-289 15</inkml:trace>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4:05.979"/>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9D2FD857-5E04-43C3-A069-607683E2FBB3}" emma:medium="tactile" emma:mode="ink">
          <msink:context xmlns:msink="http://schemas.microsoft.com/ink/2010/main" type="writingRegion" rotatedBoundingBox="26236,16076 29457,16173 29410,17727 26189,17629"/>
        </emma:interpretation>
      </emma:emma>
    </inkml:annotationXML>
    <inkml:traceGroup>
      <inkml:annotationXML>
        <emma:emma xmlns:emma="http://www.w3.org/2003/04/emma" version="1.0">
          <emma:interpretation id="{2F641181-BEA8-4EAF-808A-C51BC9148B12}" emma:medium="tactile" emma:mode="ink">
            <msink:context xmlns:msink="http://schemas.microsoft.com/ink/2010/main" type="paragraph" rotatedBoundingBox="26236,16076 29457,16173 29410,17727 26189,17629" alignmentLevel="1"/>
          </emma:interpretation>
        </emma:emma>
      </inkml:annotationXML>
      <inkml:traceGroup>
        <inkml:annotationXML>
          <emma:emma xmlns:emma="http://www.w3.org/2003/04/emma" version="1.0">
            <emma:interpretation id="{755C8235-4768-4B5F-94D4-72E1E4B5B346}" emma:medium="tactile" emma:mode="ink">
              <msink:context xmlns:msink="http://schemas.microsoft.com/ink/2010/main" type="line" rotatedBoundingBox="26236,16076 29457,16173 29410,17727 26189,17629"/>
            </emma:interpretation>
          </emma:emma>
        </inkml:annotationXML>
        <inkml:traceGroup>
          <inkml:annotationXML>
            <emma:emma xmlns:emma="http://www.w3.org/2003/04/emma" version="1.0">
              <emma:interpretation id="{1D0C4D6A-DCD7-4A2E-B2B3-8EC6A78A692F}" emma:medium="tactile" emma:mode="ink">
                <msink:context xmlns:msink="http://schemas.microsoft.com/ink/2010/main" type="inkWord" rotatedBoundingBox="26232,16202 27117,16228 27074,17656 26189,17629"/>
              </emma:interpretation>
              <emma:one-of disjunction-type="recognition" id="oneOf0">
                <emma:interpretation id="interp0" emma:lang="zh-CN" emma:confidence="0">
                  <emma:literal>p</emma:literal>
                </emma:interpretation>
                <emma:interpretation id="interp1" emma:lang="zh-CN" emma:confidence="0">
                  <emma:literal>忄</emma:literal>
                </emma:interpretation>
                <emma:interpretation id="interp2" emma:lang="zh-CN" emma:confidence="0">
                  <emma:literal>疒</emma:literal>
                </emma:interpretation>
                <emma:interpretation id="interp3" emma:lang="zh-CN" emma:confidence="0">
                  <emma:literal>乍</emma:literal>
                </emma:interpretation>
                <emma:interpretation id="interp4" emma:lang="zh-CN" emma:confidence="0">
                  <emma:literal>下</emma:literal>
                </emma:interpretation>
              </emma:one-of>
            </emma:emma>
          </inkml:annotationXML>
          <inkml:trace contextRef="#ctx0" brushRef="#br0">28 613 176 0,'-29'22'78'0,"29"-22"-61"0,-4 0-21 0,4 0 70 16,0 4-53-16,0-4 41 16,8 7-40-16,1-3 26 15,7 3-30-15,1 1 18 0,12-8-21 16,-4 0 10-16,17-11-12 16,-1 3 2-16,5-25-5 15,-4 7 2-15,-1-22-3 16,-3 7 5-16,-5-14-5 15,-4 7-3-15,-4-8 2 16,-4 8 0-16,-5-11 0 0,-3 7-3 16,-1 4 2-16,-3 8 1 15,-1 3 0-15,0 7-6 16,1 15 5-16,-5 4 3 16,0 30-2-16,0-1 6 15,0 38-5-15,-4-12 11 16,0 41-9-16,0-15-1 15,-4 34-1-15,0-15-1 16,-8 33 0-16,-1-15 2 16,-4 11-1-16,1-18 5 15,-5 11-5-15,4-15-14 16,1-11 11-16,-1-7-45 16,5-19 36-16,-1-15-48 15,5-32 44-15,-1-5-29 0,5-37 32 16,4 4-18-16,4-40 22 15,1 7 4-15,7-4 3 16,-4 7 1-16,13-3 0 16,-4 7 30-16,4 4-23 15,-5 4 34-15,13-4-31 16,-4 7 3-16,17-3-8 16,-9 7-1-16,21 7-3 15,-8 4 5-15,0 15-5 16,-4 0 6-16,-9 22-6 15,-4 0 3-15,-12 19-3 16,-5-8 2-16,-20 15-2 16,4-4 5-16,-17 12-5 15,4-4-14-15,-12-4 11 0,4-8-68 16,-4-7 55-16,4-3-146 16,4-16 124-1,0 1-74-15</inkml:trace>
        </inkml:traceGroup>
        <inkml:traceGroup>
          <inkml:annotationXML>
            <emma:emma xmlns:emma="http://www.w3.org/2003/04/emma" version="1.0">
              <emma:interpretation id="{3C85648B-D3FB-4CB2-88F0-63223E5151CD}" emma:medium="tactile" emma:mode="ink">
                <msink:context xmlns:msink="http://schemas.microsoft.com/ink/2010/main" type="inkWord" rotatedBoundingBox="27777,16065 28087,17125 27483,17302 27174,16241">
                  <msink:destinationLink direction="to" ref="{CA7C6E57-E262-4F2D-9316-36A9E11F71AD}"/>
                </msink:context>
              </emma:interpretation>
              <emma:one-of disjunction-type="recognition" id="oneOf1">
                <emma:interpretation id="interp5" emma:lang="zh-CN" emma:confidence="0">
                  <emma:literal>h</emma:literal>
                </emma:interpretation>
                <emma:interpretation id="interp6" emma:lang="zh-CN" emma:confidence="0">
                  <emma:literal>6</emma:literal>
                </emma:interpretation>
                <emma:interpretation id="interp7" emma:lang="zh-CN" emma:confidence="0">
                  <emma:literal>凵</emma:literal>
                </emma:interpretation>
                <emma:interpretation id="interp8" emma:lang="zh-CN" emma:confidence="0">
                  <emma:literal>厶</emma:literal>
                </emma:interpretation>
                <emma:interpretation id="interp9" emma:lang="zh-CN" emma:confidence="0">
                  <emma:literal>乚</emma:literal>
                </emma:interpretation>
              </emma:one-of>
            </emma:emma>
          </inkml:annotationXML>
          <inkml:trace contextRef="#ctx0" brushRef="#br0" timeOffset="796.4385">1389-86 196 0,'-4'-11'88'0,"4"7"-69"0,-5 4-24 0,5 0 114 16,-4 4-87-16,-4 0 46 16,0 7-49-16,-5 15 8 15,-3 11-19-15,-1 14 6 0,4 5-10 0,1-15 1 16,-5 44-4-16,5-11 5 16,-1 22-5-16,1-15 9 15,4 15-8-15,-1-14-1 16,5-5 0-16,0-14-1 15,4-11 0-15,0-8-3 16,4-21 2-16,0-5-13 16,17-25 11-16,0-1-16 15,16-18 14-15,-12 4-3 16,8-7 6-16,-3 3 4 16,-1 3-2-16,-4 1-2 15,-5 11 1-15,-3 0 4 0,-9 19-3 16,1-1 14-1,-1 11-10-15,-4 1 6 0,5 14-7 16,-1-3-5-16,4 7 2 16,1-8 0-16,8-3 0 15,-5-4 0-15,9-14 0 16,-4-5 8-16,8-10-6 16,-4 0-1-16,0-12 0 15,-4 1-7-15,0-4 5 16,-5 3 3-16,1-7-2 15,-5 4 6-15,-3-4-5 16,-1 4 0-16,-8-15 0 16,0 7 1-16,-8-3-1 15,-1 7-3-15,-11 0 1 0,3 4 4 16,-8 11-3-16,4 0-8 16,-4 11 6-16,0 0 7 15,5 18-5-15,3-3-41 16,13 7 33-16,0-3-178 15,8-1 145-15,0 1-172 16</inkml:trace>
        </inkml:traceGroup>
        <inkml:traceGroup>
          <inkml:annotationXML>
            <emma:emma xmlns:emma="http://www.w3.org/2003/04/emma" version="1.0">
              <emma:interpretation id="{1BE5E610-C8FD-4CD8-9F2C-C9F9B812308F}" emma:medium="tactile" emma:mode="ink">
                <msink:context xmlns:msink="http://schemas.microsoft.com/ink/2010/main" type="inkWord" rotatedBoundingBox="28225,17270 28376,16222 28888,16296 28737,17344">
                  <msink:destinationLink direction="to" ref="{CA7C6E57-E262-4F2D-9316-36A9E11F71AD}"/>
                </msink:context>
              </emma:interpretation>
              <emma:one-of disjunction-type="recognition" id="oneOf2">
                <emma:interpretation id="interp10" emma:lang="zh-CN" emma:confidence="0">
                  <emma:literal>i</emma:literal>
                </emma:interpretation>
                <emma:interpretation id="interp11" emma:lang="zh-CN" emma:confidence="0">
                  <emma:literal>十</emma:literal>
                </emma:interpretation>
                <emma:interpretation id="interp12" emma:lang="zh-CN" emma:confidence="0">
                  <emma:literal>+</emma:literal>
                </emma:interpretation>
                <emma:interpretation id="interp13" emma:lang="zh-CN" emma:confidence="0">
                  <emma:literal>t</emma:literal>
                </emma:interpretation>
                <emma:interpretation id="interp14" emma:lang="zh-CN" emma:confidence="0">
                  <emma:literal>f</emma:literal>
                </emma:interpretation>
              </emma:one-of>
            </emma:emma>
          </inkml:annotationXML>
          <inkml:trace contextRef="#ctx0" brushRef="#br0" timeOffset="1115.3901">2079 572 332 0,'-4'11'148'0,"4"-11"-117"0,9 4-39 0,-5-4 50 0,8 4-35 16,1 0 7-1,12-1-10-15,-5 1 5 16,18 0-6-16,-5-1 1 0,5-6-3 15,-5 3-3-15,13-4 1 16,-5 0 4-16,5 1-3 16,-9-1-33-16,-3 0 26 15,-5 0-85-15,-8 1 71 16,-1-1-221-16,-7 4 187 16,-1 0-37-16</inkml:trace>
          <inkml:trace contextRef="#ctx0" brushRef="#br0" timeOffset="1381.7438">2437 44 332 0,'-4'11'151'0,"4"-11"-119"0,-12 44-41 15,12-37 77-15,-9 23-55 16,5-4 23-16,-8 40-25 15,-1-10 9-15,-8 29-14 16,5-11-1-16,-1 30-3 0,5-16-4 16,-1 8 1-16,5-18 4 0,4-4-3 15,-1-11-30-15,14-11 23 16,-5-8-67-16,13-14 57 16,-5-4-156-16,13-26 133 15,0 0-184 1</inkml:trace>
        </inkml:traceGroup>
        <inkml:traceGroup>
          <inkml:annotationXML>
            <emma:emma xmlns:emma="http://www.w3.org/2003/04/emma" version="1.0">
              <emma:interpretation id="{804720BE-6D32-412B-B3D7-4EC1D4D2F049}" emma:medium="tactile" emma:mode="ink">
                <msink:context xmlns:msink="http://schemas.microsoft.com/ink/2010/main" type="inkWord" rotatedBoundingBox="28951,17476 29199,16729 29478,16822 29229,17568">
                  <msink:destinationLink direction="to" ref="{CA7C6E57-E262-4F2D-9316-36A9E11F71AD}"/>
                </msink:context>
              </emma:interpretation>
              <emma:one-of disjunction-type="recognition" id="oneOf3">
                <emma:interpretation id="interp15" emma:lang="zh-CN" emma:confidence="0">
                  <emma:literal>s</emma:literal>
                </emma:interpretation>
                <emma:interpretation id="interp16" emma:lang="zh-CN" emma:confidence="0">
                  <emma:literal>S</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9</emma:literal>
                </emma:interpretation>
              </emma:one-of>
            </emma:emma>
          </inkml:annotationXML>
          <inkml:trace contextRef="#ctx0" brushRef="#br0" timeOffset="1860.8983">3199 646 304 0,'8'-7'134'0,"-8"7"-105"0,8-19-37 16,-4 19 106-16,-4-3-79 15,0-1 42-15,-4-3-45 16,4-1 30-16,-12 1-34 16,3-1 22-16,-7 1-25 0,3 3 0 0,-12 8-6 15,4 0-2 1,-12 18 0-16,4-4-1 0,-13 16 0 15,9-8-3-15,0 7 2 16,4-7 4-16,12 7-3 16,0-7-8-16,22 4 6 15,-1-8-4-15,17 0 4 16,-5-4 9-16,9 1-5 16,-4-4-4-16,4 7 2 15,-4-4 3-15,0 8-3 16,-5-4 9-16,-3 8-7 15,-5-4 10-15,-8 11-9 16,0-4 2-16,-12 4-4 16,-1-7-20-16,-24-1 15 15,7-3-77-15,-24-11 62 16,9-4-193-16,-5-15 163 16,8 1-232-16</inkml:trace>
        </inkml:traceGroup>
      </inkml:traceGroup>
    </inkml:traceGroup>
  </inkml:traceGroup>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0.256"/>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3E4FD7A7-5DBD-41F6-8A75-6DA98455DD4A}" emma:medium="tactile" emma:mode="ink">
          <msink:context xmlns:msink="http://schemas.microsoft.com/ink/2010/main" type="inkDrawing"/>
        </emma:interpretation>
      </emma:emma>
    </inkml:annotationXML>
    <inkml:trace contextRef="#ctx0" brushRef="#br0">179 0 364 0,'0'0'161'0,"0"0"-127"0,-13 22-43 15,13-18 72-15,-8 14-52 16,-5-3 8-16,1 11-13 0,-1-4-13 16,-12 4 6-16,5-4-101 0,-5 8 80 15,4-4-244 1,4-4 205-16,5-4-68 15</inkml:trace>
  </inkml:traceGroup>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0.859"/>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F4773FF5-4836-40D9-B292-DE423EAE38F1}" emma:medium="tactile" emma:mode="ink">
          <msink:context xmlns:msink="http://schemas.microsoft.com/ink/2010/main" type="inkDrawing"/>
        </emma:interpretation>
      </emma:emma>
    </inkml:annotationXML>
    <inkml:trace contextRef="#ctx0" brushRef="#br0">90 8 208 0,'-8'-11'95'0,"8"11"-75"0,-4 0-25 0,4 0 106 16,0 0-81-16,0 0 47 15,-8 11-49-15,3 0 9 16,-3 15-19-16,0-3 1 0,-5 14-7 16,5-4-6-16,0 7 3 15,-1-6 0-15,5 6 1 16,0-3-28-16,0-3 22 0,4-5-133 16,4-3 108-16,0-4-217 15</inkml:trace>
  </inkml:traceGroup>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1.260"/>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92DC58D1-CBC6-42F1-BD46-6FC0269FADE5}" emma:medium="tactile" emma:mode="ink">
          <msink:context xmlns:msink="http://schemas.microsoft.com/ink/2010/main" type="inkDrawing"/>
        </emma:interpretation>
      </emma:emma>
    </inkml:annotationXML>
    <inkml:trace contextRef="#ctx0" brushRef="#br0">54 5 264 0,'-25'0'121'0,"25"0"-95"0,-17 26-33 0,17-22 71 15,-4 11-52-15,0-1 26 16,-5 5-27-16,9-8-4 16,9 11-4-16,-9-3-5 0,12-1 1 15,-4-3 1-15,5-8 0 16,4 1-3-16,-5-16 2 16,5 5 1-16,-1-12 0 15,-7 4-6-15,7-8 5 16,-3 4 6-16,-5-7-5 15,0 4 1-15,-8-1 0 16,0-3 7-16,-8 7-6 16,0 4 16-16,-1 8-14 0,-3-1 4 15,-5 11-6-15,1 1-4 16,-1 6 2-16,5-2-17 16,-5 13 13-16,13-13-107 15,0 2 86-15,-1 1-192 16,5-4 166-1,0 0-48-15</inkml:trace>
  </inkml:traceGroup>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1.665"/>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F70F8642-1717-4AC2-8D78-15044B9F883C}" emma:medium="tactile" emma:mode="ink">
          <msink:context xmlns:msink="http://schemas.microsoft.com/ink/2010/main" type="inkDrawing"/>
        </emma:interpretation>
      </emma:emma>
    </inkml:annotationXML>
    <inkml:trace contextRef="#ctx0" brushRef="#br0">1 5 228 0,'0'-8'105'0,"0"8"-83"0,4 8-28 0,-4-5 119 16,0 5-90-16,0-5 40 16,0 16-46-16,0-4 13 15,0 7-22-15,0 0-2 0,-4 4-4 16,4-4 1-16,0 0-2 16,0-3-12-16,0-4 9 15,0-4-14-15,0-8 13 16,0 1-2-16,4-11 3 15,1-1-1-15,3-7 2 16,0 1-5-16,5-5 5 16,-5 4 3-16,5-3-2 15,3 3 6-15,-3 4-5 0,7-4 14 16,-3 8-11 0,-4 3 20-16,-1 12-18 0,-4-5 3 15,-8 19-7-15,9-10 5 16,-9 10-6-16,0 0-25 15,0 0 19-15,0-3-119 16,4-1 96-16,0-3-291 16</inkml:trace>
  </inkml:traceGroup>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2.01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7032BC8D-204C-4B71-87C0-EA92CDEDF243}" emma:medium="tactile" emma:mode="ink">
          <msink:context xmlns:msink="http://schemas.microsoft.com/ink/2010/main" type="inkDrawing"/>
        </emma:interpretation>
      </emma:emma>
    </inkml:annotationXML>
    <inkml:trace contextRef="#ctx0" brushRef="#br0">-6 1 300 0,'0'-4'134'0,"0"4"-105"0,8 0-37 0,-3 0 112 16,3 8-84-16,0 3 27 15,1-4-33-15,3 16 8 16,1 10-16-16,-5 4 13 0,0 0-14 0,-4 7 0 16,-4-7-3-16,0-7-41 15,-12 14 31-15,-1-7-129 16,-12 15 106-16,5-12-304 15</inkml:trace>
  </inkml:traceGroup>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2.866"/>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2B5145E1-8725-41CB-B412-E4032C14AEAF}" emma:medium="tactile" emma:mode="ink">
          <msink:context xmlns:msink="http://schemas.microsoft.com/ink/2010/main" type="inkDrawing"/>
        </emma:interpretation>
      </emma:emma>
    </inkml:annotationXML>
    <inkml:trace contextRef="#ctx0" brushRef="#br0">84-5 200 0,'-12'18'92'0,"7"-33"-73"0,-3 26-24 0,8-7 78 16,-4 4-59-16,0-1 43 0,0 8-42 15,-5 3 26-15,1 4-31 16,0 8 15-16,-1 7-19 0,5 11 3 16,0-4-7-16,0-10 10 15,4 17-9-15,0-10-1 16,4 7-1-16,0-7-7 16,13 3 5-16,-5-7-123 15,17-3 97-15,17 10-262 16</inkml:trace>
  </inkml:traceGroup>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3.93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83E07092-1DC3-48D7-A7B4-5181482E406F}" emma:medium="tactile" emma:mode="ink">
          <msink:context xmlns:msink="http://schemas.microsoft.com/ink/2010/main" type="inkDrawing"/>
        </emma:interpretation>
      </emma:emma>
    </inkml:annotationXML>
    <inkml:trace contextRef="#ctx0" brushRef="#br0">129-2 104 0,'0'0'46'0,"0"0"-37"0,0-3-11 15,0 3 52-15,0 3-40 16,0 1 42-16,0 0-39 0,0 3 27 16,0-3-30-16,0 3 29 0,0 4-30 15,0-3 5-15,0 10-10 16,0-3 0-16,-4 3-3 15,-5-3 2-15,5 11-2 16,-4-7-1-16,-5 3 1 16,5-4-1-16,-4 8 0 15,-1-4 0-15,1 1 0 16,-1-1 0-16,9-7 0 16,-4-1 5-16,-1-3-4 15,1 1-3-15,8-5 2 16,-4 0 5-16,4-3-4 0,0 0-8 15,0-4 5-15,0 0-35 16,0-4 28-16,0 4-113 16,0-4 94-16,0 1-118 15</inkml:trace>
  </inkml:traceGroup>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6.425"/>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361DA58A-0BDE-47F3-82FB-3F51183702A0}" emma:medium="tactile" emma:mode="ink">
          <msink:context xmlns:msink="http://schemas.microsoft.com/ink/2010/main" type="inkDrawing"/>
        </emma:interpretation>
      </emma:emma>
    </inkml:annotationXML>
    <inkml:trace contextRef="#ctx0" brushRef="#br0">71 3 124 0,'-13'-4'59'0,"9"4"-47"0,-4 7-15 0,8-3 68 16,-8 3-52-16,-1 4 49 0,-3 8-46 0,8 3 23 31,-5 4-29-31,5-4 6 0,4-3-12 16,0-1-2-16,0 4-1 0,0-3-1 16,4 3 0-16,17 4 2 15,-4-11-1-15,-1-4-1 16,-3-8 1-16,-1 1-13 15,1-8 10-15,-5 1-5 16,5-16 5-16,-1-7 1 16,5-3 1-16,-17-1 2 15,0 4-1-15,0 0 16 16,-4 1-13-16,-9 2 21 16,1 1-19-16,-1 4 17 15,-3 7-18-15,-1 3 12 16,0 8-12-16,5 8-6 15,-1 3 1-15,1 7-28 16,8-3 22-16,4 0-94 0,0 0 78 16,0-4-218-1</inkml:trace>
  </inkml:traceGroup>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6.936"/>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1EEAF0A0-930B-4920-83C1-A6510DCF9F48}" emma:medium="tactile" emma:mode="ink">
          <msink:context xmlns:msink="http://schemas.microsoft.com/ink/2010/main" type="inkDrawing"/>
        </emma:interpretation>
      </emma:emma>
    </inkml:annotationXML>
    <inkml:trace contextRef="#ctx0" brushRef="#br0">1 66 208 0,'-4'-7'95'0,"4"0"-75"0,0 3-25 15,4 0 75 1,-4 0-14-16,13-7-38 16,-5 0 29-16,5 4-36 15,-5-1 2-15,13 5-8 0,-13 6 32 16,5 5-28-16,3 7 10 16,-7 3-13-16,-5 4 10 15,-4 4-12-15,-4 4-2 16,-5-1-1-16,1 1-1 15,0-8 0-15,8 0-6 0,-4-7 5 16,-5 0 0-16,9-8 1 16,0-7 0-16,9-7 0 15,3-8-3-15,9-3 2 16,4-12 15-16,0 4-11 16,4 0 13-16,0 4-12 15,-4-4-2-15,4 4-1 16,-8 7 4-16,4 0-4 15,-9 8-19-15,1 0 14 16,-4 3-75-16,-1 4 62 16,-8 0-207-16,9 4 173 15,-13-1-136 1</inkml:trace>
  </inkml:traceGroup>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8.183"/>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CD201499-B779-4DD9-B15E-0D169E01E430}" emma:medium="tactile" emma:mode="ink">
          <msink:context xmlns:msink="http://schemas.microsoft.com/ink/2010/main" type="inkDrawing"/>
        </emma:interpretation>
      </emma:emma>
    </inkml:annotationXML>
    <inkml:trace contextRef="#ctx0" brushRef="#br0">1 7 216 0,'0'-8'98'0,"0"8"-77"0,4 4-26 15,-4 0 89-15,4 7-67 16,0 0 30-16,-4 15-33 15,0-4 11-15,0 11-19 16,0-3 0-16,0 3-4 0,0-3-2 0,-4-1 1 16,4-7 1-16,0 1-1 15,0-5-3-15,0-7 1 16,0-3 1-16,4-8 0 16,0 0-3-16,5-11 2 15,-1-1 1-15,5-2 0 16,-5-1 2-16,4-11-1 15,1 4 5-15,-1 0-5 16,1-1 6-16,-5 5-6 16,0 3 17-16,1 8-14 15,-1-1 15-15,0 23-14 16,1-4 6-16,-5 11-8 16,0-3-2-16,0 7 0 15,0-4-4-15,-4 0 2 16,0-3 1-16,0 3 0 0,0-4-17 15,5-10 13-15,-5-1-110 16,4 1 89-16,0-5-185 16,4-3 161-1,0 0-77-15</inkml:trace>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2:54.28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13CF480-EE89-4AC5-A109-2DDE9586B489}" emma:medium="tactile" emma:mode="ink">
          <msink:context xmlns:msink="http://schemas.microsoft.com/ink/2010/main" type="inkDrawing" rotatedBoundingBox="8485,14345 17734,14677 17668,16515 8419,16183" shapeName="None"/>
        </emma:interpretation>
      </emma:emma>
    </inkml:annotationXML>
    <inkml:trace contextRef="#ctx0" brushRef="#br0">25 356 176 0,'-13'-3'78'0,"9"3"-61"0,0 0-21 0,4 0 87 16,-4 0-66-16,4 3 50 15,0-3-49 1,0 0 20-16,0 0-5 0,0 0-23 16,0-3 17-16,4-1-20 15,4 0 10-15,1-3-12 0,3 3 16 16,1-7-16-16,3 7 12 16,1-3-12-16,4 3 5 15,-5 0-7-15,1 1 9 16,4 3-9-16,0 0 7 15,-1-4-7-15,1 4 4 16,0 0-6-16,0 0 9 16,0 0-8-16,-1-4 10 15,1 1-9-15,0 3 2 16,4-4-4-16,-4 0 8 16,-5 1-7-16,1-1 2 15,-4 0-3-15,-1 0 8 16,-4 1-7-16,1-1-1 0,-1 0 0 15,0 1 4-15,5-1-4 16,-1 0 0-16,1 1 0 16,-1-1 7-16,1 0-6 15,-1 4-4-15,5-3 2 16,-1 3 8-16,1 0-6 16,4 0-7-16,0 0 5 15,0 0 5-15,-1-4-5 16,1 4 4-16,0 0-3 15,0 0-1-15,0 0 1 16,-1 0 1-16,1 4-1 16,0-1-1-16,0 1 1 15,0 0 1-15,-1-1-1 0,1 1 5 16,0-4-5-16,-4 4 3 16,3-4-3-16,1 3 2 15,0-3-2-15,-4 0-1 16,-1 0 1-16,-3 0 1 15,-1 0-1-15,1 0 2 16,-5 0-2-16,0 4 5 16,5-4-5-16,-1 4 0 15,1-1 0-15,-1 1 1 16,1-4-1-16,3 4-3 16,1 0 1-16,4-1 6 15,0 1-4-15,-1 0-5 16,5-1 3-16,0 1 6 0,0 3-5 15,0 1 1-15,-4-4 0 16,0 3-1-16,0 0 0 16,8 1-3-16,-8-5 2 15,4 9 4-15,-5-9-3 16,5 5 0-16,-4-1 1 16,4 0 4-1,4 5-6-15,-4-5 1 16,-4 4 3-16,-4-4-3 15,-1 5-2-15,-3-9 1 16,-1 5-2-16,1-1 2 16,-1 4 4-16,5-4-3 15,-1 1 0-15,1-1 1 16,4 4 1-16,0 0-1 0,4-3-3 16,0-1 1-16,0 1-5 15,0-5 5-15,4 5 6 16,-4-5-5-16,4 1 4 15,-4 0-3-15,0 0-1 16,0-1 1-16,0 1 1 16,0 3-1-16,-5 4-3 15,5 1 1-15,0-1 6 16,-4 3-4-16,4 1 0 16,-4 0 0-16,-4 0-4 15,-1 0 2-15,1-1 6 16,-5 1-4-16,1-4 0 15,-1 0 0-15,1 4-1 0,3 0 0 16,1 0 0-16,4 0 0 16,0-1 0-16,4-3 0 15,4 4 2-15,8-4-1 16,-4 0-3-16,-3 0 1 16,-1 1 1-16,-4-1 0 15,4 0 0-15,-4 4 0 16,4-4 2-16,0 0-1 15,-4 4-3-15,0-1 1 16,4 5 4-16,-4-4-3 16,0-4 0-16,-4 0 1 15,0 4-1-15,-5-4 0 16,-3 0 2-16,-1-4-1 16,1 4 2-16,-1-3-2 0,1 3 5 15,-1-4-5-15,1 1 3 16,-1 3-3-16,5 0-1 15,3-4 1-15,1 1 1 16,0-1-1-16,4 0-6 16,0-3 4-16,0 0 6 15,0-1-5-15,0 1 7 16,-4 0-6-16,-1 0 3 16,1-1-3-16,0-3-3 15,0 4 1-15,4 0 6 16,0 3-4-16,0 0 0 15,-4 1 0-15,-1-1 1 16,1 4-1-16,0 0-1 16,0 0 1-16,0 1-1 0,-5-1 0 15,1 0 0-15,-5 0 0 16,5 0 0-16,4 0 0 16,-5 0 5-16,1 0-4 15,4 0-3-15,4 0 2 16,0 1 8-16,4-1-6 15,4 0-4-15,0 0 2 16,-3 0 0-16,-1 0 0 16,0 0 0-16,0 0 0 15,4 0 2-15,1 0-1 16,-5-3 2-16,0-1-2 0,0 1 2 16,0-1-2-16,-4-3 2 15,0-4-2-15,-4 3-6 16,0 1 4-16,-5 0 6 15,1-1-5-15,4 1 1 16,-1 0 0-16,5 0-1 16,5-1 0-16,-1 5 0 15,4-5 0-15,0 5 0 16,1-5 0-16,-1 1 2 16,0-4-1-16,0 8-1 15,1-5 1-15,-1 5-1 16,0-5 0-16,0 5 0 15,1-1 0-15,-5 0 0 16,-4-3 0-16,-4 7 2 0,-1-7-1 16,-3 3-3-16,0-3 1 15,-1 0 4-15,5-1-3 16,0 1 0-16,4-4 1 16,0 4 1-16,4 0-1 15,0-1-3-15,4 1 1 16,1 0 6-16,-5-1-4 15,4-3 0-15,0 4 0 16,-3 0-1-16,3-1 0 16,-4 1-6-16,0 0 5 15,4-4 6-15,-4 4-5 16,1-4-2-16,-5 3 2 16,-5-3 3-16,1 0-3 0,0 0 0 15,0 4 1-15,0-4-1 16,4 4 0-16,4-4 0 15,4 0 0-15,0 0 5 16,5 3-4-16,-1 1 0 16,-4-4 0-16,1 0-7 15,3 4 5-15,-4-4 3 16,1 0-2-16,-1 3 0 16,-4 1 1-16,0-4 1 15,0 4-1-15,0-4-1 16,-4 0 1-16,-4-4 1 15,0 4-1-15,0 0-1 16,0 0 1-16,-1-4 1 0,5 4-1 16,9 0-6-16,3-3 4 15,1 3 6-15,-1-4-5 16,0 0 1-16,1 1 0 16,3-1-1-16,-3 4 0 15,-1 0 0-15,1 0 0 16,-5 0 0-16,0 0 0 15,-4-4 5-15,-4 1-4 16,-4-1-5-16,0 4 3 16,0-4 3-16,0 4-2 15,4-4-5-15,4 4 4 16,4-3 0-16,0 3 1 16,5-4 2-16,-1 0-1 0,-4 1 2 15,1-1-2 1,-1 0-1-16,0 4 1 0,1 0-4 15,-1 0 2-15,-4-3 6 16,4-1-4-16,-4 0 0 16,1 0 0-16,-5 1 1 15,-1-1-1-15,-3 0-3 16,-4 1 1-16,0-1 1 16,-1 0 0-16,5 1 0 15,0-5 0-15,4 1 2 16,4-1-1-16,4 1-6 15,0 0 4-15,1-1 3 16,-1 1-2-16,-4 3 0 16,-4-3 1-16,0 3 1 0,4 4-1 15,0-4-3-15,0 1 1 16,1-1 4-16,-1 0-3 16,-4 1-2-16,0-1 1 15,0 0 4-15,0-3-3 16,-5-1 0-16,5 1 1 15,-8 0-1-15,0 3 0 16,-1-4-3-16,1 1 2 16,4 0 4-16,-1-1-3 15,5-3-2-15,5 0 1 16,-1 0 4-16,0-4-3 16,0 0 0-16,0 1 1 15,0-1-4-15,-4 0 2 16,0 0 1-16,0 0 0 15,-4 1 2-15,4-1-1 0,-4 4 2 16,-1 0-2-16,1 0-6 16,0-1 4-16,0-2 0 15,0 3 1-15,-1 0 2 16,1-1-1-16,-4 5-1 16,-1 0 1-16,-3-1-1 15,-1-3 0-15,1 4-3 16,-5-4 2-16,1 0 1 15,-1-4 0-15,0 4 0 16,1 0 0-16,-1-1 0 16,0 1 0-16,1 0 0 0,3-4 0 15,0 1 0-15,1-1 0 16,-1 0-3-16,1-7 2 16,-1 0 4-16,1 3-3 15,-1 4 0-15,5 1 1 16,-5-1 1-16,1 0-1 15,-1-3-3-15,1-1 1 16,-1 1 4-16,1-1-3 16,-1 1 0-16,1-5 1 15,-1 5-4-15,-3-4 2 16,-1 3 1-16,0 1 0 16,1-1-3-16,-1 4 2 15,0 1 1-15,1-1 0 0,-1 4 2 16,0 0-1-16,-4 0-6 15,5 0 4-15,-1-1 0 16,0 1 1-16,1 4-3 16,-1 0 2-16,0 3 1 15,1-4 0-15,-5 1 2 16,4-4-1-16,-4 0 5 16,5 0-5-16,-5 0-5 15,4-4 3-15,0 0 0 16,-3 0 1-16,-1 1-6 15,0-1 5-15,0 4 3 16,0-4-2-16,0 4-2 16,1 0 1-1,-1-4 1-15,0 0-3 0,0 0 2 16,0 8 4-16,0-4-3 16,-4 3-2-16,4 5 1 15,-4-1 4-15,5-3-3 16,-5 3 3-16,0-4-2 15,0 5-6-15,4-5 4 16,-4 5 3-16,4-5-2 16,-4 5-5-16,0-5 4 15,0 5 0-15,0-5 1 16,0 4-3-16,0 1 2 16,0-1 1-16,0 0 0 15,-4-3 2-15,4 3-1 16,0 1-3-16,0-1 1 15,0 4 6-15,0 0-4 0,0 0 0 16,0 0 0-16,0-4-4 16,0 4 2-16,0 0 1 15,0 0 0-15,0 0-3 16,0 0 2-16,0-4 1 16,0 1 0-16,0 3 0 15,0 0 0-15,0 0-3 16,0 0 2-16,0 0 6 15,0 0-4-15,0 0 0 16,0 0 0-16,0 0-4 16,0 0 2-16,0 0 4 15,0 0-3-15,0 0-2 16,0 0 1-16,0 0 1 0,0 0 0 16,0 0 2-16,0 0-1 15,0 0-1-15,0 0 1 16,0-4-4-16,0 4 2 15,0-4-2-15,0 1 2 16,-4-1 1-16,4 0 0 16,0 1 0-16,0-1 0 15,0-4 0-15,-5 1 0 16,5 0-6-16,-4-1 5 16,0 1 3-16,4-1-2 15,-4 1 3-15,4 0-2 16,0-4-3-16,-4-1 1 15,0 1 1-15,4 4 0 16,-4-4-3-16,-1 4 2 0,1-1-2 16,4 1 2-16,0 3-2 15,-4 0 2-15,0 1-5 16,4-1 5-16,-4 0-22 16,0 1 17-16,4 3-42 15,0-4 37-15,-5 4-76 16,1 0 66-16,0 0-89 15,4 0 84-15,-4 7-128 16,0 8 117-16,0 11-230 16</inkml:trace>
  </inkml:traceGroup>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8.632"/>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910C1B7B-963A-4C79-AA36-6260C5AD23D2}" emma:medium="tactile" emma:mode="ink">
          <msink:context xmlns:msink="http://schemas.microsoft.com/ink/2010/main" type="inkDrawing"/>
        </emma:interpretation>
      </emma:emma>
    </inkml:annotationXML>
    <inkml:trace contextRef="#ctx0" brushRef="#br0">16-5 216 0,'-9'3'98'0,"9"-3"-77"0,-8 8-26 0,8-5 69 0,0 12-51 16,0-4 15-1,0 8-20-15,0-4 6 16,4 7-10-16,0-4 6 0,5 4-7 16,-9-3-5-16,16-4 2 15,-7-1 3-15,7-6-3 16,-3-1 9-16,3-7-7 16,5 0-1-16,-4-7 0 15,-1 3-4-15,-3-7 2 0,-1 4 1 16,-3-8 0-16,-5 0 0 15,-4-3 0-15,0 3 5 16,-8 0-4-16,3 0 3 16,-11 4-3-16,3 0 16 15,-3 7-13-15,-1 1 4 16,0 10-6-16,1 0-4 16,3 8 2-16,1-4-67 15,3 0 52-15,1 0-165 16,8 1 138-16,0-1-108 15</inkml:trace>
  </inkml:traceGroup>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9.113"/>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86E16334-CA63-46DB-ACB4-0658E2C325AB}" emma:medium="tactile" emma:mode="ink">
          <msink:context xmlns:msink="http://schemas.microsoft.com/ink/2010/main" type="inkDrawing"/>
        </emma:interpretation>
      </emma:emma>
    </inkml:annotationXML>
    <inkml:trace contextRef="#ctx0" brushRef="#br0">21 5 272 0,'0'-7'121'0,"0"7"-95"0,0 7-33 0,0-3 96 0,0 4-72 16,0-1 34-1,0 15-37-15,0-3 3 16,0-1-12-16,0 1-3 0,-4 14-1 16,4-7 1-16,-4-8-1 15,4 1-12-15,-4-1 9 16,0-3-25-16,-1 0 21 0,5-4-6 15,0-7 8-15,0-4-5 16,5-8 6-16,-1 5 5 16,4-23-2-16,-4 3 0 15,5 1 1-15,-1 4-1 16,0 3 0-16,1 0 11 16,3 4-9-16,-4 0 22 15,5 4-18-15,-9 3 14 0,8 4-15 16,-3 0 14-1,-5 11-14-15,0-4-3 16,-4 19 0-16,0-4 3 16,0 1-4-16,-4 6 3 15,4-7-3-15,0-3-12 0,0-1 9 16,0-3-89-16,4-4 71 16,0 0-200-16,5-7 169 15,-1 0-121 1</inkml:trace>
  </inkml:traceGroup>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9.65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305BC51D-2123-4BEE-9DA6-4D817388044D}" emma:medium="tactile" emma:mode="ink">
          <msink:context xmlns:msink="http://schemas.microsoft.com/ink/2010/main" type="inkDrawing"/>
        </emma:interpretation>
      </emma:emma>
    </inkml:annotationXML>
    <inkml:trace contextRef="#ctx0" brushRef="#br0">23 121 296 0,'-8'7'134'0,"8"-7"-105"0,0 4-37 0,0-1 70 0,0-3-51 15,8 0 19-15,0 4-21 16,1-4 8-16,7 0-12 16,-3 0-1-16,3 0-2 0,5 0 4 0,0-4-5 15,-4 1 0 1,4-1 0-16,-1 0 1 15,-7-3-1-15,8-1 2 16,-13-3-2-16,4 0 5 16,-7-4-5-16,-1 4-3 15,-8-3 2-15,-1-1 5 0,-7 0-4 16,8 4 6-16,-21 7-6 16,12 0 6-16,-16 19-6 15,0-4 17-15,4 8-14 16,0-1 21-16,0 19-19 15,4-3 5-15,5 3-7 16,3-4 14-16,13-4-14 16,0-3 10-16,13 4-11 15,-1-8 13-15,13-3-12 16,-4-1 0-16,4-7-2 16,-4 0-18-16,12-7 12 15,-4 0-32-15,9-8 28 16,-5 0-84-16,0-3 71 0,-4 0-238 15,-4-5 200-15,-4 5-127 16</inkml:trace>
  </inkml:traceGroup>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31.54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855BCED2-EECB-4341-8A43-5BE450792506}" emma:medium="tactile" emma:mode="ink">
          <msink:context xmlns:msink="http://schemas.microsoft.com/ink/2010/main" type="writingRegion" rotatedBoundingBox="22319,15057 24978,15026 24998,16784 22339,16815"/>
        </emma:interpretation>
      </emma:emma>
    </inkml:annotationXML>
    <inkml:traceGroup>
      <inkml:annotationXML>
        <emma:emma xmlns:emma="http://www.w3.org/2003/04/emma" version="1.0">
          <emma:interpretation id="{B0ECA1AA-5C52-4AC2-9030-8C0667D33A14}" emma:medium="tactile" emma:mode="ink">
            <msink:context xmlns:msink="http://schemas.microsoft.com/ink/2010/main" type="paragraph" rotatedBoundingBox="22319,15057 24810,15028 24818,15725 22327,15754" alignmentLevel="1"/>
          </emma:interpretation>
        </emma:emma>
      </inkml:annotationXML>
      <inkml:traceGroup>
        <inkml:annotationXML>
          <emma:emma xmlns:emma="http://www.w3.org/2003/04/emma" version="1.0">
            <emma:interpretation id="{8ED6B5ED-C6E2-4B51-9A10-0EED2F4C9A91}" emma:medium="tactile" emma:mode="ink">
              <msink:context xmlns:msink="http://schemas.microsoft.com/ink/2010/main" type="line" rotatedBoundingBox="22319,15057 24810,15028 24818,15725 22327,15754"/>
            </emma:interpretation>
          </emma:emma>
        </inkml:annotationXML>
        <inkml:traceGroup>
          <inkml:annotationXML>
            <emma:emma xmlns:emma="http://www.w3.org/2003/04/emma" version="1.0">
              <emma:interpretation id="{FFAE0869-0849-4CDD-889B-A62CCBD8F4D0}" emma:medium="tactile" emma:mode="ink">
                <msink:context xmlns:msink="http://schemas.microsoft.com/ink/2010/main" type="inkWord" rotatedBoundingBox="22321,15270 22738,15265 22742,15577 22325,15582"/>
              </emma:interpretation>
              <emma:one-of disjunction-type="recognition" id="oneOf0">
                <emma:interpretation id="interp0" emma:lang="zh-CN" emma:confidence="0">
                  <emma:literal>ⅴ</emma:literal>
                </emma:interpretation>
                <emma:interpretation id="interp1" emma:lang="zh-CN" emma:confidence="0">
                  <emma:literal>v</emma:literal>
                </emma:interpretation>
                <emma:interpretation id="interp2" emma:lang="zh-CN" emma:confidence="0">
                  <emma:literal>Ⅴ</emma:literal>
                </emma:interpretation>
                <emma:interpretation id="interp3" emma:lang="zh-CN" emma:confidence="0">
                  <emma:literal>V</emma:literal>
                </emma:interpretation>
                <emma:interpretation id="interp4" emma:lang="zh-CN" emma:confidence="0">
                  <emma:literal>r</emma:literal>
                </emma:interpretation>
              </emma:one-of>
            </emma:emma>
          </inkml:annotationXML>
          <inkml:trace contextRef="#ctx0" brushRef="#br0">16 130 128 0,'-13'-11'59'0,"13"11"-47"0,-4-9-15 0,4 9 99 0,0 0-76 16,0 0 60-16,0-3-59 16,0-1 31-16,0-3-38 15,0-2 20-15,4-2-25 0,0 4 14 16,5-5-17-16,-5 1 3 15,4-2-7-15,1 6 10 16,-1-1-9-16,0 4 2 16,5 0-4-16,-5 4-1 15,4 8 1-15,1 0 1 16,-5 19-1-16,1-4-1 16,-5 16 1-16,0-8 1 15,0 11-1-15,-4-7 5 0,0-4-5 16,0-4-3-16,0-4 2 15,0-3 8-15,0-13-6 16,0-3-4-16,4-8 2 16,0 0 0-16,9-15 0 15,-5 3-3-15,9-14 2 16,0 3-2-16,3-5 2 16,-3 5 4-16,8-3-3 15,-4 3-2-15,0 4 1 16,-1 3-64-16,1 4 51 15,-4 5-121-15,-1-1 104 16,1 5-178 0,0 3 159-16,-5-1-10 15</inkml:trace>
        </inkml:traceGroup>
        <inkml:traceGroup>
          <inkml:annotationXML>
            <emma:emma xmlns:emma="http://www.w3.org/2003/04/emma" version="1.0">
              <emma:interpretation id="{1541728A-2DB6-4BF0-AC58-B1C1A6B563EE}" emma:medium="tactile" emma:mode="ink">
                <msink:context xmlns:msink="http://schemas.microsoft.com/ink/2010/main" type="inkWord" rotatedBoundingBox="22720,15052 23517,15043 23525,15740 22728,15749"/>
              </emma:interpretation>
              <emma:one-of disjunction-type="recognition" id="oneOf1">
                <emma:interpretation id="interp5" emma:lang="zh-CN" emma:confidence="0">
                  <emma:literal>此</emma:literal>
                </emma:interpretation>
                <emma:interpretation id="interp6" emma:lang="zh-CN" emma:confidence="0">
                  <emma:literal>¥</emma:literal>
                </emma:interpretation>
                <emma:interpretation id="interp7" emma:lang="zh-CN" emma:confidence="0">
                  <emma:literal>吐</emma:literal>
                </emma:interpretation>
                <emma:interpretation id="interp8" emma:lang="zh-CN" emma:confidence="0">
                  <emma:literal>仕</emma:literal>
                </emma:interpretation>
                <emma:interpretation id="interp9" emma:lang="zh-CN" emma:confidence="0">
                  <emma:literal>咕</emma:literal>
                </emma:interpretation>
              </emma:one-of>
            </emma:emma>
          </inkml:annotationXML>
          <inkml:trace contextRef="#ctx0" brushRef="#br0" timeOffset="751.2664">844 96 216 0,'-29'3'98'0,"29"-3"-77"0,-13 4-26 0,13 0 100 16,0-1-76-16,0 2 33 15,8-5-37-15,1 0 13 16,7-5-20-16,1 2 3 0,16-5-7 16,13-4 5-16,-13 8-6 15,-4 1-2-15,5-1 0 16,-5 0-13-16,0 4 10 15,8 0-81-15,-7 0 65 16,-10 0-134-16,-7 0 117 16,-1 0-153-1</inkml:trace>
          <inkml:trace contextRef="#ctx0" brushRef="#br0" timeOffset="993.1049">1102-225 236 0,'-13'0'108'0,"17"3"-85"0,-8 21-29 16,4-10 94-16,-4 6-71 16,4-4 42-16,-8 7-43 15,3-4 16-15,-11 31-23 16,-1-7 12-16,5 19-16 0,-1-12 6 16,5 4-8-16,0-8-2 15,12-3 0-15,0-8-27 0,8-4 21 16,-3-4-105-16,7-8 85 15,1-3-169-15,4-20 148 16,12-11-103 0</inkml:trace>
          <inkml:trace contextRef="#ctx0" brushRef="#br0" timeOffset="10149.5393">453 254 96 0,'0'0'42'0,"0"4"-33"0,0-4-11 0,0 0 63 16,0 0-48-16,0 0 49 15,0 0-47-15,0 4 29 16,0-4-32-16,4 3 21 0,0 1-24 15,0 1 20-15,4-2-22 16,1 1 19-16,-1 0-19 0,5-1 13 16,-1-3-15-16,0 0 14 15,5-3-14-15,-4-1 9 16,-1-3-11-16,1 2 10 16,-1-2-10-16,-4-1 2 15,1 0-4-15,-1 0-1 16,0-3 1-16,1-1 7 15,-1 0-6-15,-4 1-7 16,0-1 5-16,0 1-1 16,1-5 1-16,-5 1 0 15,0-1 0-15,0 4 2 16,0 1-1-16,0-1 2 0,0 5-2 16,0-1 2-16,-5 5-2 15,1-2-1-15,0 5 1 16,0 0 13-16,-4 0-11 15,-5 0-10-15,5 5 6 16,-5-2 6-16,1 5-5 16,-5-1 1-16,5 2 0 15,-1 2 1-15,-3 1-1 16,-1 3 2-16,5 4-2 16,-1 4 2-16,1 0-2 15,-1 1 5-15,1-1-5 16,-1 0 3-16,1 0-3 15,3 0 11-15,1 1-10 16,4 0 5-16,0-1-5 16,4-5 16-16,4 10-14 0,8-13 4 15,1 1-6-15,3-5 5 16,5-3-6-16,0 0 11 16,4-5-9-16,-4 6 2 15,0-5-4-15,-1-1-1 16,1-3 1-16,0 0 1 15,0 0-1-15,0 0-3 16,-1-3 1-16,1-1-75 16,-4-1 60-16,0-2-174 15,-1 3 146-15,1 4-208 16</inkml:trace>
        </inkml:traceGroup>
        <inkml:traceGroup>
          <inkml:annotationXML>
            <emma:emma xmlns:emma="http://www.w3.org/2003/04/emma" version="1.0">
              <emma:interpretation id="{F3A01840-2E98-43FA-8CD3-0F054D4A09FA}" emma:medium="tactile" emma:mode="ink">
                <msink:context xmlns:msink="http://schemas.microsoft.com/ink/2010/main" type="inkWord" rotatedBoundingBox="23593,15320 23926,15316 23929,15595 23596,15599"/>
              </emma:interpretation>
              <emma:one-of disjunction-type="recognition" id="oneOf2">
                <emma:interpretation id="interp10" emma:lang="zh-CN" emma:confidence="0">
                  <emma:literal>u</emma:literal>
                </emma:interpretation>
                <emma:interpretation id="interp11" emma:lang="zh-CN" emma:confidence="0">
                  <emma:literal>“</emma:literal>
                </emma:interpretation>
                <emma:interpretation id="interp12" emma:lang="zh-CN" emma:confidence="0">
                  <emma:literal>以</emma:literal>
                </emma:interpretation>
                <emma:interpretation id="interp13" emma:lang="zh-CN" emma:confidence="0">
                  <emma:literal>比</emma:literal>
                </emma:interpretation>
                <emma:interpretation id="interp14" emma:lang="zh-CN" emma:confidence="0">
                  <emma:literal>U</emma:literal>
                </emma:interpretation>
              </emma:one-of>
            </emma:emma>
          </inkml:annotationXML>
          <inkml:trace contextRef="#ctx0" brushRef="#br0" timeOffset="1411.5102">1289 76 268 0,'-8'4'121'0,"3"3"-95"0,1 13-33 0,4-8 93 0,0 7-69 16,0 4 25-1,0-4-30-15,0-3 1 0,0 3-9 16,0 8-6-16,0 5 2 0,0-9 0 16,4-8 0-16,5 0 2 15,-1 1-1-15,0-5 2 16,9-14-2-16,8-9-3 15,0-12 1-15,4-10-10 16,-4-9 8-16,0 1-7 16,-4 3 7-16,-5 8-1 15,-3 8 3-15,-5 3 6 16,-4 9-4-16,-4 3 11 16,-4 4-9-16,0 13 18 15,-4 5-16-15,-1 10 18 16,5 7-18-16,0 4 7 15,4-9-9-15,0-2-2 0,8-5 0 16,5 4 1-16,-1-3-1 16,1-4-110-16,3-5 86 15,9 1-245 1,-4-9 207-16,0-3-65 16</inkml:trace>
        </inkml:traceGroup>
        <inkml:traceGroup>
          <inkml:annotationXML>
            <emma:emma xmlns:emma="http://www.w3.org/2003/04/emma" version="1.0">
              <emma:interpretation id="{8DB7E563-498D-45F2-B715-4AB812BD882F}" emma:medium="tactile" emma:mode="ink">
                <msink:context xmlns:msink="http://schemas.microsoft.com/ink/2010/main" type="inkWord" rotatedBoundingBox="23985,15293 24358,15289 24361,15626 23989,15630"/>
              </emma:interpretation>
              <emma:one-of disjunction-type="recognition" id="oneOf3">
                <emma:interpretation id="interp15" emma:lang="zh-CN" emma:confidence="0">
                  <emma:literal>r</emma:literal>
                </emma:interpretation>
                <emma:interpretation id="interp16" emma:lang="zh-CN" emma:confidence="0">
                  <emma:literal>ⅴ</emma:literal>
                </emma:interpretation>
                <emma:interpretation id="interp17" emma:lang="zh-CN" emma:confidence="0">
                  <emma:literal>v</emma:literal>
                </emma:interpretation>
                <emma:interpretation id="interp18" emma:lang="zh-CN" emma:confidence="0">
                  <emma:literal>Ⅴ</emma:literal>
                </emma:interpretation>
                <emma:interpretation id="interp19" emma:lang="zh-CN" emma:confidence="0">
                  <emma:literal>V</emma:literal>
                </emma:interpretation>
              </emma:one-of>
            </emma:emma>
          </inkml:annotationXML>
          <inkml:trace contextRef="#ctx0" brushRef="#br0" timeOffset="1861.5133">1684 165 264 0,'-17'-4'121'0,"17"4"-95"0,-4-4-33 0,8 4 82 0,1-4-61 16,-1-3 32-16,4-5-33 15,5 0 9-15,-1 5-16 16,1-1 8-16,-1 4-11 0,0 4 7 16,1 7-7-16,-1 5 9 15,-3 8-9-15,-1 7 7 16,-4 3-7-16,-4 2-2 0,0-1 0 16,-4-1-1-1,4 2 0-15,-4-9 0 16,0-4 0-16,4-4 8 15,0-10-6-15,0-5 2 16,4-8-3-16,4-4-1 0,5-3 1 16,-1-9-1-16,5-6 0 15,-5-2-3-15,5-2 2 16,4-1 4-16,-5 4-3 16,1 4-2-16,0 4 1 15,-1 4-19-15,1-1 16 16,0 4-69-16,-5 5 57 15,1 3-134-15,-1 0 115 16,1 5-209 0</inkml:trace>
        </inkml:traceGroup>
        <inkml:traceGroup>
          <inkml:annotationXML>
            <emma:emma xmlns:emma="http://www.w3.org/2003/04/emma" version="1.0">
              <emma:interpretation id="{02A57C8E-53DA-4609-A2CA-BE8A1361895B}" emma:medium="tactile" emma:mode="ink">
                <msink:context xmlns:msink="http://schemas.microsoft.com/ink/2010/main" type="inkWord" rotatedBoundingBox="24481,15288 24813,15284 24817,15598 24485,15602"/>
              </emma:interpretation>
              <emma:one-of disjunction-type="recognition" id="oneOf4">
                <emma:interpretation id="interp20" emma:lang="zh-CN" emma:confidence="0">
                  <emma:literal>n</emma:literal>
                </emma:interpretation>
                <emma:interpretation id="interp21" emma:lang="zh-CN" emma:confidence="0">
                  <emma:literal>Ⅵ</emma:literal>
                </emma:interpretation>
                <emma:interpretation id="interp22" emma:lang="zh-CN" emma:confidence="0">
                  <emma:literal>汀</emma:literal>
                </emma:interpretation>
                <emma:interpretation id="interp23" emma:lang="zh-CN" emma:confidence="0">
                  <emma:literal>门</emma:literal>
                </emma:interpretation>
                <emma:interpretation id="interp24" emma:lang="zh-CN" emma:confidence="0">
                  <emma:literal>凵</emma:literal>
                </emma:interpretation>
              </emma:one-of>
            </emma:emma>
          </inkml:annotationXML>
          <inkml:trace contextRef="#ctx0" brushRef="#br0" timeOffset="2311.7771">2158 37 200 0,'0'-4'88'0,"0"4"-69"0,5 0-24 0,-5 0 103 16,0 0-78-1,4 4 60-15,4 5-59 16,-4 2 25-16,0 12-33 16,-4 12 3-16,0 3-11 0,-4-3 22 15,0 0-21-15,0-4 3 16,4 3-6-16,0-7 1 15,0-7-3-15,0-4-3 0,8-20 4 16,5-8-2 0,-1 4 3-16,9-34-2 15,0-5-6-15,4 1 4 16,0 7-3-16,0 5 3 16,-9 7 6-16,9 4-4 15,0 3 3-15,-8 4-3 16,4 9 8-16,-5 7-7 15,-3 4 24-15,-1 7-20 16,-3 8 9-16,-1 13-11 16,-4 2 3-16,0 1-5 15,-4-4-4-15,-4 0 2 16,8 4-42-16,-4-8 33 16,-4-4-160-16,0 0 131 15,0 0-284-15</inkml:trace>
        </inkml:traceGroup>
      </inkml:traceGroup>
    </inkml:traceGroup>
  </inkml:traceGroup>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47.475"/>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D5F04A97-A002-4AD8-A689-A708A4A1A14B}" emma:medium="tactile" emma:mode="ink">
          <msink:context xmlns:msink="http://schemas.microsoft.com/ink/2010/main" type="writingRegion" rotatedBoundingBox="17258,9158 19822,9326 19694,11270 17130,11102">
            <msink:destinationLink direction="with" ref="{643BB1E3-1841-4DD6-97DC-B966D45BC611}"/>
          </msink:context>
        </emma:interpretation>
      </emma:emma>
    </inkml:annotationXML>
    <inkml:traceGroup>
      <inkml:annotationXML>
        <emma:emma xmlns:emma="http://www.w3.org/2003/04/emma" version="1.0">
          <emma:interpretation id="{D7138C6A-1788-4A88-99F9-75BFE081A7D9}" emma:medium="tactile" emma:mode="ink">
            <msink:context xmlns:msink="http://schemas.microsoft.com/ink/2010/main" type="paragraph" rotatedBoundingBox="17258,9158 19766,9323 19724,9948 17217,9783" alignmentLevel="1"/>
          </emma:interpretation>
        </emma:emma>
      </inkml:annotationXML>
      <inkml:traceGroup>
        <inkml:annotationXML>
          <emma:emma xmlns:emma="http://www.w3.org/2003/04/emma" version="1.0">
            <emma:interpretation id="{C2E29C21-670E-4D14-BA25-193CFA77D81C}" emma:medium="tactile" emma:mode="ink">
              <msink:context xmlns:msink="http://schemas.microsoft.com/ink/2010/main" type="line" rotatedBoundingBox="17258,9158 19766,9323 19724,9948 17217,9783"/>
            </emma:interpretation>
          </emma:emma>
        </inkml:annotationXML>
        <inkml:traceGroup>
          <inkml:annotationXML>
            <emma:emma xmlns:emma="http://www.w3.org/2003/04/emma" version="1.0">
              <emma:interpretation id="{AD9CD666-D710-4E06-A9B6-9D439756081C}" emma:medium="tactile" emma:mode="ink">
                <msink:context xmlns:msink="http://schemas.microsoft.com/ink/2010/main" type="inkWord" rotatedBoundingBox="17243,9383 17730,9416 17703,9815 17217,9783"/>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Ⅴ</emma:literal>
                </emma:interpretation>
                <emma:interpretation id="interp3" emma:lang="zh-CN" emma:confidence="0">
                  <emma:literal>V</emma:literal>
                </emma:interpretation>
                <emma:interpretation id="interp4" emma:lang="zh-CN" emma:confidence="0">
                  <emma:literal>r</emma:literal>
                </emma:interpretation>
              </emma:one-of>
            </emma:emma>
          </inkml:annotationXML>
          <inkml:trace contextRef="#ctx0" brushRef="#br0">12 83 192 0,'-9'3'85'0,"9"-3"-67"0,-4 15-23 0,4-11 95 16,0-4-72-16,0 0 52 15,0 0-51-15,0 0 26 16,4-8-33-16,-4 1 21 0,4-4-24 16,1 0 11-16,7-4-14 15,-4 4-1-15,5 0-3 16,-1 3 4-16,5 8-5 16,-5 0 6-16,5 15-6 15,-4-4 6-15,-1 15-6 16,0-4-3-16,-3 8 2 15,-1-8 11-15,0 19-9 16,-3-8-6-16,-1 8 4 0,0-8 2 16,0-3-2-16,-4-5-5 15,4-10 4-15,0 0 0 16,1-26 1-16,-1 4-6 16,8-16 5-16,-3 5 3 15,11-15-2-15,-3 3 0 16,8-7 1-16,-4 4 1 15,4-1-1-15,-5 5-6 16,5 3 4-16,-4 4 3 16,-4 3-2-16,0 5-44 15,-5 2 34-15,1 1-94 0,-1 4 80 16,-4 0-172-16,5 3 150 16,-5 0-101-1</inkml:trace>
        </inkml:traceGroup>
        <inkml:traceGroup>
          <inkml:annotationXML>
            <emma:emma xmlns:emma="http://www.w3.org/2003/04/emma" version="1.0">
              <emma:interpretation id="{D59CACC6-32B1-4394-8680-433C634F36C0}" emma:medium="tactile" emma:mode="ink">
                <msink:context xmlns:msink="http://schemas.microsoft.com/ink/2010/main" type="inkWord" rotatedBoundingBox="17797,9397 17999,9410 17979,9713 17777,9700"/>
              </emma:interpretation>
              <emma:one-of disjunction-type="recognition" id="oneOf1">
                <emma:interpretation id="interp5" emma:lang="zh-CN" emma:confidence="0">
                  <emma:literal>e</emma:literal>
                </emma:interpretation>
                <emma:interpretation id="interp6" emma:lang="zh-CN" emma:confidence="0">
                  <emma:literal>l</emma:literal>
                </emma:interpretation>
                <emma:interpretation id="interp7" emma:lang="zh-CN" emma:confidence="0">
                  <emma:literal>七</emma:literal>
                </emma:interpretation>
                <emma:interpretation id="interp8" emma:lang="zh-CN" emma:confidence="0">
                  <emma:literal>。</emma:literal>
                </emma:interpretation>
                <emma:interpretation id="interp9" emma:lang="zh-CN" emma:confidence="0">
                  <emma:literal>电</emma:literal>
                </emma:interpretation>
              </emma:one-of>
            </emma:emma>
          </inkml:annotationXML>
          <inkml:trace contextRef="#ctx0" brushRef="#br0" timeOffset="464.6574">557 108 228 0,'-5'19'101'0,"5"-19"-79"0,9 18-28 0,-5-14 83 15,4 3-62-15,0 1 17 16,1-1-22-16,-1 1 4 16,5-5-10-16,-5 1 1 0,9-11-4 0,-5 3 8 15,5-15-7-15,-1 5-1 16,-3-5 0-16,-1 4-1 16,-3-7 0-16,-1 4 2 15,-12-1-1-15,0 4-1 16,-5 1 1-16,1 3 1 15,-5-1-1-15,5 5 5 16,-8 7-5-16,3 0 11 16,1 19-9-16,-1-5 10 15,5 16-10-15,-1-8 13 0,5 4-12 16,0-4 6-16,4 4-7 16,0-4 9-16,4 0-9 15,0 1-1-15,5-5-1 16,-5 1 1-16,4-5-1 15,1-2-26-15,3-5 20 16,1 0-108-16,7-7 88 16,-3 0-209-1,8-3 179-15,-4-1-51 16</inkml:trace>
        </inkml:traceGroup>
        <inkml:traceGroup>
          <inkml:annotationXML>
            <emma:emma xmlns:emma="http://www.w3.org/2003/04/emma" version="1.0">
              <emma:interpretation id="{57F01011-C9F3-482F-9840-14725BDCE158}" emma:medium="tactile" emma:mode="ink">
                <msink:context xmlns:msink="http://schemas.microsoft.com/ink/2010/main" type="inkWord" rotatedBoundingBox="18110,9214 18458,9237 18421,9794 18074,9772"/>
              </emma:interpretation>
              <emma:one-of disjunction-type="recognition" id="oneOf2">
                <emma:interpretation id="interp10" emma:lang="zh-CN" emma:confidence="0">
                  <emma:literal>t</emma:literal>
                </emma:interpretation>
                <emma:interpretation id="interp11" emma:lang="zh-CN" emma:confidence="0">
                  <emma:literal>十</emma:literal>
                </emma:interpretation>
                <emma:interpretation id="interp12" emma:lang="zh-CN" emma:confidence="0">
                  <emma:literal>+</emma:literal>
                </emma:interpretation>
                <emma:interpretation id="interp13" emma:lang="zh-CN" emma:confidence="0">
                  <emma:literal>f</emma:literal>
                </emma:interpretation>
                <emma:interpretation id="interp14" emma:lang="zh-CN" emma:confidence="0">
                  <emma:literal>÷</emma:literal>
                </emma:interpretation>
              </emma:one-of>
            </emma:emma>
          </inkml:annotationXML>
          <inkml:trace contextRef="#ctx0" brushRef="#br0" timeOffset="752.766">873 97 212 0,'-17'-7'98'0,"17"7"-77"0,0-4-26 16,0 4 97-16,8 0-73 15,-3 0 52-15,7 0-52 16,0 0 15-16,13-3-25 15,-4-1 9-15,8 4-13 0,-4 0 2 16,9 0-5-16,-9 0-1 16,4 0 0-16,-4 0-13 15,0 0 10-15,-5 0-86 16,-3 0 68-16,-4 0-138 16,-1-4 121-16,1 0-160 15</inkml:trace>
          <inkml:trace contextRef="#ctx0" brushRef="#br0" timeOffset="1009.2059">1131-184 244 0,'-13'0'108'0,"13"0"-85"0,-4 19-29 0,4-16 116 15,-4 12-88-15,0 0 35 16,0 15-40-16,-1-5 5 15,1 16-15-15,0-4 9 0,0 8-11 16,0-8 5-16,0 14-7 16,4-6 4-16,4 3-6 15,-4-8-11-15,8-3 8 0,-4-7-64 16,5-8 51-16,-1-3-123 16,4-19 106-16,1 0-233 31</inkml:trace>
        </inkml:traceGroup>
        <inkml:traceGroup>
          <inkml:annotationXML>
            <emma:emma xmlns:emma="http://www.w3.org/2003/04/emma" version="1.0">
              <emma:interpretation id="{AD6D1D6B-B5D0-48A0-B604-68D0558C53B8}" emma:medium="tactile" emma:mode="ink">
                <msink:context xmlns:msink="http://schemas.microsoft.com/ink/2010/main" type="inkWord" rotatedBoundingBox="18526,9530 18861,9552 18843,9828 18507,9805"/>
              </emma:interpretation>
              <emma:one-of disjunction-type="recognition" id="oneOf3">
                <emma:interpretation id="interp15" emma:lang="zh-CN" emma:confidence="0">
                  <emma:literal>u</emma:literal>
                </emma:interpretation>
                <emma:interpretation id="interp16" emma:lang="zh-CN" emma:confidence="0">
                  <emma:literal>凵</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U</emma:literal>
                </emma:interpretation>
              </emma:one-of>
            </emma:emma>
          </inkml:annotationXML>
          <inkml:trace contextRef="#ctx0" brushRef="#br0" timeOffset="1471.3297">1301 116 348 0,'-8'0'154'0,"8"0"-121"0,-4 15-42 0,4-12 77 15,0 5-55-15,0-5 15 16,0 12-20-16,0-4 1 16,0 15-7-16,0-4 2 0,4 15-3 15,0-7-1-15,4 3 1 16,1-7-1-16,3-4 0 16,-4-3 2-16,9-12-1 15,-4-3-1-15,7-19 1 16,-3 0-13-16,4-7 10 15,-4 4-2-15,3-16 2 16,1 8-4-16,-8 1 5 16,-1 2 3-16,1 1-2 15,-5 4 17-15,-4 7-13 16,0 3 26-16,0 8-22 0,1 0 15 16,-5 11-17-16,0-3 20 15,0 10-20-15,0-3 5 16,4 11-7-16,0-4 0 15,0 4-3-15,0-4-17 16,0 0 12-16,0-3-93 16,5-4 75-16,-1-1-162 15,5-6 140-15,-1-1-241 16</inkml:trace>
        </inkml:traceGroup>
        <inkml:traceGroup>
          <inkml:annotationXML>
            <emma:emma xmlns:emma="http://www.w3.org/2003/04/emma" version="1.0">
              <emma:interpretation id="{B85AA467-DE24-4AD3-8FC9-D5100F81A21B}" emma:medium="tactile" emma:mode="ink">
                <msink:context xmlns:msink="http://schemas.microsoft.com/ink/2010/main" type="inkWord" rotatedBoundingBox="18989,9404 19413,9431 19388,9810 18964,9782"/>
              </emma:interpretation>
              <emma:one-of disjunction-type="recognition" id="oneOf4">
                <emma:interpretation id="interp20" emma:lang="zh-CN" emma:confidence="0">
                  <emma:literal>r</emma:literal>
                </emma:interpretation>
                <emma:interpretation id="interp21" emma:lang="zh-CN" emma:confidence="0">
                  <emma:literal>v</emma:literal>
                </emma:interpretation>
                <emma:interpretation id="interp22" emma:lang="zh-CN" emma:confidence="0">
                  <emma:literal>ⅴ</emma:literal>
                </emma:interpretation>
                <emma:interpretation id="interp23" emma:lang="zh-CN" emma:confidence="0">
                  <emma:literal>Ⅴ</emma:literal>
                </emma:interpretation>
                <emma:interpretation id="interp24" emma:lang="zh-CN" emma:confidence="0">
                  <emma:literal>V</emma:literal>
                </emma:interpretation>
              </emma:one-of>
            </emma:emma>
          </inkml:annotationXML>
          <inkml:trace contextRef="#ctx0" brushRef="#br0" timeOffset="1966.6015">1755 153 276 0,'-13'18'125'0,"13"-18"-99"0,0-7-33 0,0 7 96 15,4 4-72-15,1-1 40 16,-1-6-42-16,0-1 17 15,4-7-24-15,0 3 10 0,5 1-13 16,-5 0 19-16,5 7-18 16,-5 0 14-16,0 7-15 15,1 0 3-15,-1 12-6 16,-4-1-1-16,-4 8 0 0,0-4 1 16,0 8-1-16,0-4-3 15,0 0 1-15,0-4 4 16,0-4-3-16,0-3-2 15,0-11 1-15,0 0 1 16,9-15 0-16,-5 3 0 16,4-7 0-16,0 1 5 15,1-9-4-15,-1 5-5 16,9-15 3-16,12-15 0 16,0 7 1-16,4 4 0 15,0 11 0-15,-3 0 0 16,-5 8 0-16,-5 3-20 15,-3 7 16-15,0-3-38 0,-5 8 32 16,-4-1-94-16,-3 15-113 16,-1 0 162-1,0 0-136 1</inkml:trace>
        </inkml:traceGroup>
        <inkml:traceGroup>
          <inkml:annotationXML>
            <emma:emma xmlns:emma="http://www.w3.org/2003/04/emma" version="1.0">
              <emma:interpretation id="{135F364E-3B54-420C-88A1-F8E5A9DA7929}" emma:medium="tactile" emma:mode="ink">
                <msink:context xmlns:msink="http://schemas.microsoft.com/ink/2010/main" type="inkWord" rotatedBoundingBox="19479,9556 19749,9574 19728,9893 19459,9875"/>
              </emma:interpretation>
              <emma:one-of disjunction-type="recognition" id="oneOf5">
                <emma:interpretation id="interp25" emma:lang="zh-CN" emma:confidence="0">
                  <emma:literal>n</emma:literal>
                </emma:interpretation>
                <emma:interpretation id="interp26" emma:lang="zh-CN" emma:confidence="0">
                  <emma:literal>八</emma:literal>
                </emma:interpretation>
                <emma:interpretation id="interp27" emma:lang="zh-CN" emma:confidence="0">
                  <emma:literal>厶</emma:literal>
                </emma:interpretation>
                <emma:interpretation id="interp28" emma:lang="zh-CN" emma:confidence="0">
                  <emma:literal>门</emma:literal>
                </emma:interpretation>
                <emma:interpretation id="interp29" emma:lang="zh-CN" emma:confidence="0">
                  <emma:literal>〃</emma:literal>
                </emma:interpretation>
              </emma:one-of>
            </emma:emma>
          </inkml:annotationXML>
          <inkml:trace contextRef="#ctx0" brushRef="#br0" timeOffset="2476.0603">2296 156 304 0,'-5'-11'134'0,"5"11"-105"0,5 4-37 16,-5 0 109-16,0-1-81 15,0 1 49-15,-5 4-50 16,1-1 14-16,-4 8-24 16,0-4 6-16,-1 18-11 0,1-3 3 15,0 11-5-15,3-3-1 16,1-1 0-16,0-4-1 16,0-6 0-16,0-5-3 15,4-3 2-15,0-4 6 16,0-11-4-16,0 0-5 0,12-26 3 15,-3 4 0-15,7-8 1 16,1 4 0-16,4 1 0 16,-5 2 0-16,5-2 0 15,-4 2 14-15,4 1-11 16,-5 4 18-16,1 7-16 16,-5 3 15-16,5 8-15 15,-5 0 3-15,-3 15-6 16,-1-4 5-16,0 19-6 15,-3-8-5-15,-1 11 3 16,0-3-31-16,0-1 25 16,0-3-81-16,-4 0 68 15,0-4-169-15,-4-3 145 16,4-1-258 0</inkml:trace>
        </inkml:traceGroup>
      </inkml:traceGroup>
    </inkml:traceGroup>
    <inkml:traceGroup>
      <inkml:annotationXML>
        <emma:emma xmlns:emma="http://www.w3.org/2003/04/emma" version="1.0">
          <emma:interpretation id="{8C1C64BD-9F3D-451F-97C7-D0F60A647165}" emma:medium="tactile" emma:mode="ink">
            <msink:context xmlns:msink="http://schemas.microsoft.com/ink/2010/main" type="paragraph" rotatedBoundingBox="17881,10750 19706,10787 19697,11262 17871,11224" alignmentLevel="2"/>
          </emma:interpretation>
        </emma:emma>
      </inkml:annotationXML>
      <inkml:traceGroup>
        <inkml:annotationXML>
          <emma:emma xmlns:emma="http://www.w3.org/2003/04/emma" version="1.0">
            <emma:interpretation id="{5EC701A5-DF42-48B1-B04C-F871AA8700C1}" emma:medium="tactile" emma:mode="ink">
              <msink:context xmlns:msink="http://schemas.microsoft.com/ink/2010/main" type="line" rotatedBoundingBox="17881,10750 19706,10787 19697,11262 17871,11224"/>
            </emma:interpretation>
          </emma:emma>
        </inkml:annotationXML>
        <inkml:traceGroup>
          <inkml:annotationXML>
            <emma:emma xmlns:emma="http://www.w3.org/2003/04/emma" version="1.0">
              <emma:interpretation id="{F10CBAC2-F575-44C9-B1E0-B3FB95FF2512}" emma:medium="tactile" emma:mode="ink">
                <msink:context xmlns:msink="http://schemas.microsoft.com/ink/2010/main" type="inkWord" rotatedBoundingBox="17880,10829 18169,10834 18163,11143 17873,11137"/>
              </emma:interpretation>
              <emma:one-of disjunction-type="recognition" id="oneOf6">
                <emma:interpretation id="interp30" emma:lang="zh-CN" emma:confidence="0">
                  <emma:literal>n</emma:literal>
                </emma:interpretation>
                <emma:interpretation id="interp31" emma:lang="zh-CN" emma:confidence="0">
                  <emma:literal>ㄇ</emma:literal>
                </emma:interpretation>
                <emma:interpretation id="interp32" emma:lang="zh-CN" emma:confidence="0">
                  <emma:literal>冂</emma:literal>
                </emma:interpretation>
                <emma:interpretation id="interp33" emma:lang="zh-CN" emma:confidence="0">
                  <emma:literal>八</emma:literal>
                </emma:interpretation>
                <emma:interpretation id="interp34" emma:lang="zh-CN" emma:confidence="0">
                  <emma:literal>冖</emma:literal>
                </emma:interpretation>
              </emma:one-of>
            </emma:emma>
          </inkml:annotationXML>
          <inkml:trace contextRef="#ctx0" brushRef="#br0" timeOffset="4457.0194">644 1414 248 0,'0'22'111'16,"0"-22"-87"-16,0 4-30 0,0-4 85 0,0 3-63 16,0 1 42-16,0 7-43 15,0-3 17-15,0 17-23 16,0-2 3-16,0 14-8 0,0-8 3 15,0 5-6-15,0-9 0 16,0-2 0-16,0-5 1 16,0-3-1-16,0 0-1 0,0-12 1 15,0 1-4-15,0-19 2 0,0 0 1 16,4-10 0 0,0 2 0-16,5-2 0 15,-1 2 0-15,4-3 0 16,1 4 2-16,3-4-1 15,-3 4 2-15,8 0-2 16,-5 4 11-16,5 10-10 16,-4 4 11-16,4 8-10 15,-5-4 13-15,1 11-12 16,-5 0 12-16,1 19-12 16,-5-8-2-16,0 11-1 15,-3-3-1-15,-1 0 0 16,0-8 0-16,-4 0 0 15,0-4-28-15,0-3 22 0,0-4-91 16,4 0 75-16,-4-3-145 16,8-5 128-16,1 1-191 15</inkml:trace>
        </inkml:traceGroup>
        <inkml:traceGroup>
          <inkml:annotationXML>
            <emma:emma xmlns:emma="http://www.w3.org/2003/04/emma" version="1.0">
              <emma:interpretation id="{71E07CE9-E8EE-4F30-83A5-EFCAE7D3E911}" emma:medium="tactile" emma:mode="ink">
                <msink:context xmlns:msink="http://schemas.microsoft.com/ink/2010/main" type="inkWord" rotatedBoundingBox="18408,10876 18552,10879 18547,11137 18402,11134"/>
              </emma:interpretation>
              <emma:one-of disjunction-type="recognition" id="oneOf7">
                <emma:interpretation id="interp35" emma:lang="zh-CN" emma:confidence="0">
                  <emma:literal>o</emma:literal>
                </emma:interpretation>
                <emma:interpretation id="interp36" emma:lang="zh-CN" emma:confidence="0">
                  <emma:literal>0</emma:literal>
                </emma:interpretation>
                <emma:interpretation id="interp37" emma:lang="zh-CN" emma:confidence="0">
                  <emma:literal>O</emma:literal>
                </emma:interpretation>
                <emma:interpretation id="interp38" emma:lang="zh-CN" emma:confidence="0">
                  <emma:literal>匕</emma:literal>
                </emma:interpretation>
                <emma:interpretation id="interp39" emma:lang="zh-CN" emma:confidence="0">
                  <emma:literal>U</emma:literal>
                </emma:interpretation>
              </emma:one-of>
            </emma:emma>
          </inkml:annotationXML>
          <inkml:trace contextRef="#ctx0" brushRef="#br0" timeOffset="4907.2886">1185 1469 272 0,'-9'-7'125'0,"9"7"-99"0,-4 0-33 0,4 0 104 16,0 7-78-16,0-3 25 15,0 11-31-15,0-4 0 16,0 15-9-16,0-4 11 0,4 11-11 15,1-3-2-15,3-1-1 16,0-6-1-16,5-5 0 16,-5 1 2-16,4-8-1 15,-3 0-1-15,3-11 1 16,-3 0-1-16,3-19 0 16,1 4 8-16,-1-10-6 15,-4 2-4-15,-3-2 2 16,-1 2 3-16,-4 5-3 15,0 3 12-15,-9-3-10 16,5 3 3-16,-4 4-4 0,0 0 2 16,-5 3-2-16,1 1-1 15,-1 10 1-15,1-3-7 16,3 12 5-16,1-1-42 16,4 3 34-16,0 1-132 15,4-4 109-15,0 0-228 16,12-3 199-1,1-1-15-15</inkml:trace>
        </inkml:traceGroup>
        <inkml:traceGroup>
          <inkml:annotationXML>
            <emma:emma xmlns:emma="http://www.w3.org/2003/04/emma" version="1.0">
              <emma:interpretation id="{D771A64D-6F0F-41B6-B641-609598E72EF6}" emma:medium="tactile" emma:mode="ink">
                <msink:context xmlns:msink="http://schemas.microsoft.com/ink/2010/main" type="inkWord" rotatedBoundingBox="18770,10833 19089,10839 19082,11199 18762,11192"/>
              </emma:interpretation>
              <emma:one-of disjunction-type="recognition" id="oneOf8">
                <emma:interpretation id="interp40" emma:lang="zh-CN" emma:confidence="0">
                  <emma:literal>n</emma:literal>
                </emma:interpretation>
                <emma:interpretation id="interp41" emma:lang="zh-CN" emma:confidence="0">
                  <emma:literal>ⅱ</emma:literal>
                </emma:interpretation>
                <emma:interpretation id="interp42" emma:lang="zh-CN" emma:confidence="0">
                  <emma:literal>h</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5387.2512">1534 1418 316 0,'0'11'144'0,"0"-11"-113"0,9 3-39 0,-5-3 106 0,0 8-79 16,0-5 42-1,0 9-45-15,0-1 14 16,-4 18-22-16,0-3 1 0,0 15-7 16,0-8 5-16,0 4-6 15,0-7 0-15,0-5 0 16,0-2-4-16,0-9 2 15,0 1 1-15,0-11 0 16,0 3-6-16,9-33 5 0,-1 8 0 16,9-15 1-16,-5 7 0 15,9-4 0-15,-4 4 0 16,3-3 0-16,-3 3-3 16,0 4 2-16,-1 3 6 15,1 4-4-15,-5 4 0 16,1 11 0-16,-1 0 7 15,1 15-6-15,-5-4 16 16,0 19-14-16,1-4 7 16,-5 14-8-16,0-6-5 15,0-1 2-15,0-7-6 0,1 0 5 16,-1-4-84-16,0 0 67 16,-4-7-154-16,4-8 132 15,0 1-271 1</inkml:trace>
        </inkml:traceGroup>
        <inkml:traceGroup>
          <inkml:annotationXML>
            <emma:emma xmlns:emma="http://www.w3.org/2003/04/emma" version="1.0">
              <emma:interpretation id="{2304416A-D051-4776-810E-D0953490B27C}" emma:medium="tactile" emma:mode="ink">
                <msink:context xmlns:msink="http://schemas.microsoft.com/ink/2010/main" type="inkWord" rotatedBoundingBox="19272,10778 19706,10787 19697,11262 19262,11253"/>
              </emma:interpretation>
              <emma:one-of disjunction-type="recognition" id="oneOf9">
                <emma:interpretation id="interp45" emma:lang="zh-CN" emma:confidence="0">
                  <emma:literal>e</emma:literal>
                </emma:interpretation>
                <emma:interpretation id="interp46" emma:lang="zh-CN" emma:confidence="0">
                  <emma:literal>七</emma:literal>
                </emma:interpretation>
                <emma:interpretation id="interp47" emma:lang="zh-CN" emma:confidence="0">
                  <emma:literal>匕</emma:literal>
                </emma:interpretation>
                <emma:interpretation id="interp48" emma:lang="zh-CN" emma:confidence="0">
                  <emma:literal>t</emma:literal>
                </emma:interpretation>
                <emma:interpretation id="interp49" emma:lang="zh-CN" emma:confidence="0">
                  <emma:literal>q</emma:literal>
                </emma:interpretation>
              </emma:one-of>
            </emma:emma>
          </inkml:annotationXML>
          <inkml:trace contextRef="#ctx0" brushRef="#br0" timeOffset="5914.4066">2033 1543 320 0,'0'8'144'0,"0"-8"-113"0,9 7-39 0,-5-3 78 0,4-1-57 15,1 1 21-15,3 0-24 16,1 0 8-16,3-4-13 16,1 0-3-16,8-8-1 0,-4 4 1 15,4-7-1-15,-5 0-1 16,5-4 1-16,-4 4 4 15,0-11-4-15,-4 4 6 16,-5-4-6-16,-4-1 0 16,-8-3 0-16,0 4 4 15,-16 15-4-15,-1-1 3 16,-12 8-3-16,4 0 8 16,-8 15-7-16,4-4 10 0,-1 15-9 15,5-4 21-15,5 23-18 16,-1-8 31-16,8 7-29 15,5-7 34-15,8 4-32 16,0-8 15-16,13 0-19 16,-1-3 6-16,13 0-9 15,-4-8-2-15,16-7 0 16,-8-1-1-16,13-3 0 16,-9-3-17-16,9-8 13 15,-5 0-65-15,1-8 53 16,-9 1-122-16,0-4 105 15,-4 0-380 1</inkml:trace>
        </inkml:traceGroup>
      </inkml:traceGroup>
    </inkml:traceGroup>
  </inkml:traceGroup>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4:02.711"/>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77251FDD-79AF-46B7-9906-43D831B94E4C}" emma:medium="tactile" emma:mode="ink">
          <msink:context xmlns:msink="http://schemas.microsoft.com/ink/2010/main" type="inkDrawing" rotatedBoundingBox="27070,1445 27240,725 27653,822 27483,1542" semanticType="callout" shapeName="Other">
            <msink:sourceLink direction="with" ref="{7A755D33-C01E-41CF-A70F-D39FB5C87F51}"/>
            <msink:sourceLink direction="with" ref="{71345664-175D-4C94-9013-54F9278EB90F}"/>
          </msink:context>
        </emma:interpretation>
      </emma:emma>
    </inkml:annotationXML>
    <inkml:trace contextRef="#ctx0" brushRef="#br0">8 55 152 0,'-8'-7'69'0,"8"7"-55"15,-5-4-18-15,5 4 79 0,0 4-60 16,0-4 51-16,0 0-49 16,0 0 27-16,9 7-32 15,-5-7 24-15,8 11-27 0,-3-3 23 16,3 14-23-16,1-7 0 15,-1 14-6-15,1-6-2 16,-1 6 0-16,1-3 1 16,-1 4-1-16,-4-8 2 0,1 0-2 15,-1-4 2-15,0 1-2 16,1-8-1-16,-5 0 1 16,0-3 1-16,0-1-1 15,0-7-1-15,0 0 1 16,-4-7-4-16,5-1 2 15,-5 4 4-15,4-14-3 16,0 7 3-16,0-8-2 16,0 5 2-16,9-9-2 15,-5 5 5-15,9-8-5 16,-5 4 3-16,9 0-3 16,4-4 2-16,0 4-2 15,-4 3 2-15,-1 4-2 0,-3-11 2 16,-4 15-2-16,-1-4 8 15,-4 4-7-15,1 4 5 16,-1 0-6-16,-4-1 3 16,0 5-3-16,1-1-6 15,-5 4 4-15,0 0 3 16,0 0-2-16,0 0-2 16,0 0 1-16,0 0 1 15,-5 0 0-15,5 0 5 16,-4 7-4-16,0-3 6 15,-8 7-6-15,3 4 3 16,-7 3-3-16,3-7-3 0,-8 19 1 16,5-8 1-16,-1 11 0 15,0-7 2-15,1 8-1 16,-1-9-6-16,5 1 4 16,3-3 3-16,1 2-2 15,0-6 3-15,4-8-2 16,-1 0-1-16,1 4 1 15,0-11 1-15,0 3-1 16,0 0-1-16,0 1 1 16,4-4-1-16,0-1 0 15,0 1 11-15,0 0-9 16,0-1 5-16,0 1-5 16,0 0 13-16,0 7-11 15,0-4 3-15,0 15-5 0,0-3 5 16,0 3-6-16,0 0 3 15,0 0-3 1,0-3-3-16,0 7 1 0,0-4 1 16,0 0 0-16,0-3-62 15,0-1 49-15,0-3-116 16,0-4 98-16,0 0-297 16</inkml:trace>
  </inkml:traceGroup>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4:07.968"/>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36B5E16E-88F2-4C84-9E3B-613E5E4C472C}" emma:medium="tactile" emma:mode="ink">
          <msink:context xmlns:msink="http://schemas.microsoft.com/ink/2010/main" type="writingRegion" rotatedBoundingBox="24349,8647 24878,8647 24878,9557 24349,9557"/>
        </emma:interpretation>
      </emma:emma>
    </inkml:annotationXML>
    <inkml:traceGroup>
      <inkml:annotationXML>
        <emma:emma xmlns:emma="http://www.w3.org/2003/04/emma" version="1.0">
          <emma:interpretation id="{A4AE92AE-DB7A-485F-B1A8-C5EF45DAC651}" emma:medium="tactile" emma:mode="ink">
            <msink:context xmlns:msink="http://schemas.microsoft.com/ink/2010/main" type="paragraph" rotatedBoundingBox="24349,8647 24878,8647 24878,9557 24349,9557" alignmentLevel="1"/>
          </emma:interpretation>
        </emma:emma>
      </inkml:annotationXML>
      <inkml:traceGroup>
        <inkml:annotationXML>
          <emma:emma xmlns:emma="http://www.w3.org/2003/04/emma" version="1.0">
            <emma:interpretation id="{44FEE02B-D28A-4FE4-9C41-AB63343EE1E7}" emma:medium="tactile" emma:mode="ink">
              <msink:context xmlns:msink="http://schemas.microsoft.com/ink/2010/main" type="line" rotatedBoundingBox="24349,8647 24878,8647 24878,9557 24349,9557"/>
            </emma:interpretation>
          </emma:emma>
        </inkml:annotationXML>
        <inkml:traceGroup>
          <inkml:annotationXML>
            <emma:emma xmlns:emma="http://www.w3.org/2003/04/emma" version="1.0">
              <emma:interpretation id="{57BDF610-AE00-47BB-851D-F7A1A1A0DF25}" emma:medium="tactile" emma:mode="ink">
                <msink:context xmlns:msink="http://schemas.microsoft.com/ink/2010/main" type="inkWord" rotatedBoundingBox="24349,8647 24878,8647 24878,9557 24349,9557"/>
              </emma:interpretation>
              <emma:one-of disjunction-type="recognition" id="oneOf0">
                <emma:interpretation id="interp0" emma:lang="zh-CN" emma:confidence="0">
                  <emma:literal>Y</emma:literal>
                </emma:interpretation>
                <emma:interpretation id="interp1" emma:lang="zh-CN" emma:confidence="0">
                  <emma:literal>丫</emma:literal>
                </emma:interpretation>
                <emma:interpretation id="interp2" emma:lang="zh-CN" emma:confidence="0">
                  <emma:literal>ㄚ</emma:literal>
                </emma:interpretation>
                <emma:interpretation id="interp3" emma:lang="zh-CN" emma:confidence="0">
                  <emma:literal>中</emma:literal>
                </emma:interpretation>
                <emma:interpretation id="interp4" emma:lang="zh-CN" emma:confidence="0">
                  <emma:literal>个</emma:literal>
                </emma:interpretation>
              </emma:one-of>
            </emma:emma>
          </inkml:annotationXML>
          <inkml:trace contextRef="#ctx0" brushRef="#br0">13 100 96 0,'-9'-4'46'0,"9"4"-37"0,-4 0-11 0,4-4 86 0,0 0-67 16,0 1 42-16,0-1-43 15,0 4 25 1,0 0-31-16,9 0 37 0,3 15-35 16,5 3 13-16,3 4-18 15,1 4 13-15,0 4-15 16,4 3 3-16,4-7-6 0,-4 0 5 15,0-4-6-15,-4-3 3 16,-4-1-3-16,-5-3 2 16,0-4-2-16,1 0-1 15,-5-3 1-15,1-8 15 16,-5 0-12-16,4-4-4 16,-4 0 0-16,5-3 8 15,-1-4-6-15,0-4-1 16,1-4 0-16,-1-3 1 15,4 0-1-15,5-4-3 16,4 4 1-16,-5-11 4 16,1 3-3-16,0 4 9 0,-5 0-7 15,1 4 5-15,-1 4-6 16,-4-1 0-16,1 4 0 16,-1 4 4-16,-4 0-4 15,0 4 11-15,1-1-9 16,-5 5 2-16,0-1-4 15,0 4 2-15,0 0-2 16,0 0 2-16,0 0-2 16,0 0-3-16,0 7 1 15,-5 1 12-15,1 3-9 16,0 7-3-16,0 8 1 16,-4 4 3-16,-1 3-3 15,-3 0 3-15,-1 4-2 16,-3-3-3-16,-1-1 1 15,0-4-2-15,5-3 2 0,-1-3 6 16,1-5-4-16,-1-3-3 16,5 0 2-16,4-4 3 15,0-4-3-15,0 1 0 16,0-1 1-16,-1-3-1 16,5-1 0-16,-4-3 2 15,4 0-1-15,0 0-3 16,0 0 1-16,0 0 1 15,0 0 0-15,0 0 2 16,0 0-1-16,0 0 2 16,0 0-2-16,0 0 11 0,0 0-10 15,4 0 5-15,1 8-5 16,3 7 2-16,0 7-3 16,0 7 8-16,-3 5-7 15,-1 6 5-15,-4 1-6 16,0 3 0-16,4 1 0 15,-4-8 4-15,4-11-4 16,-4-4 0-16,0 0 0 16,0-4-21-16,0 1 16 15,0-4-72-15,0-1 59 16,0-2-195-16,0-1 164 16</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23.03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51A2DBC-8629-4FA9-8139-726B674DF5FF}" emma:medium="tactile" emma:mode="ink">
          <msink:context xmlns:msink="http://schemas.microsoft.com/ink/2010/main" type="writingRegion" rotatedBoundingBox="19621,573 24058,-40 24100,256 19662,871">
            <msink:destinationLink direction="with" ref="{643BB1E3-1841-4DD6-97DC-B966D45BC611}"/>
          </msink:context>
        </emma:interpretation>
      </emma:emma>
    </inkml:annotationXML>
    <inkml:traceGroup>
      <inkml:annotationXML>
        <emma:emma xmlns:emma="http://www.w3.org/2003/04/emma" version="1.0">
          <emma:interpretation id="{81CC31E5-0069-4E9E-AFBB-580A60F1CC30}" emma:medium="tactile" emma:mode="ink">
            <msink:context xmlns:msink="http://schemas.microsoft.com/ink/2010/main" type="paragraph" rotatedBoundingBox="19621,573 24058,-40 24100,256 19662,871" alignmentLevel="1"/>
          </emma:interpretation>
        </emma:emma>
      </inkml:annotationXML>
      <inkml:traceGroup>
        <inkml:annotationXML>
          <emma:emma xmlns:emma="http://www.w3.org/2003/04/emma" version="1.0">
            <emma:interpretation id="{95CEC170-94AD-44FF-B63A-8B0134D74ABA}" emma:medium="tactile" emma:mode="ink">
              <msink:context xmlns:msink="http://schemas.microsoft.com/ink/2010/main" type="line" rotatedBoundingBox="19621,573 24058,-40 24100,256 19662,871"/>
            </emma:interpretation>
          </emma:emma>
        </inkml:annotationXML>
        <inkml:traceGroup>
          <inkml:annotationXML>
            <emma:emma xmlns:emma="http://www.w3.org/2003/04/emma" version="1.0">
              <emma:interpretation id="{9172939F-F764-4E62-B0C9-26B372F9A40D}" emma:medium="tactile" emma:mode="ink">
                <msink:context xmlns:msink="http://schemas.microsoft.com/ink/2010/main" type="inkWord" rotatedBoundingBox="19659,851 19682,848 19685,867 19662,871"/>
              </emma:interpretation>
              <emma:one-of disjunction-type="recognition" id="oneOf0">
                <emma:interpretation id="interp0" emma:lang="zh-CN" emma:confidence="0">
                  <emma:literal>L</emma:literal>
                </emma:interpretation>
                <emma:interpretation id="interp1" emma:lang="zh-CN" emma:confidence="0">
                  <emma:literal>.</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emma:literal>
                </emma:interpretation>
              </emma:one-of>
            </emma:emma>
          </inkml:annotationXML>
          <inkml:trace contextRef="#ctx0" brushRef="#br0">-2657-4766 164 0,'-8'11'75'0,"8"-11"-59"0,4 4-20 0,0 0-145 0,4-4 116 31,0-4-12-31</inkml:trace>
        </inkml:traceGroup>
        <inkml:traceGroup>
          <inkml:annotationXML>
            <emma:emma xmlns:emma="http://www.w3.org/2003/04/emma" version="1.0">
              <emma:interpretation id="{E369838D-90CF-410D-A468-8CF2BC3B5351}" emma:medium="tactile" emma:mode="ink">
                <msink:context xmlns:msink="http://schemas.microsoft.com/ink/2010/main" type="inkWord" rotatedBoundingBox="20103,692 20188,680 20191,702 20106,714"/>
              </emma:interpretation>
              <emma:one-of disjunction-type="recognition" id="oneOf1">
                <emma:interpretation id="interp5" emma:lang="zh-CN" emma:confidence="0">
                  <emma:literal>-</emma:literal>
                </emma:interpretation>
                <emma:interpretation id="interp6" emma:lang="zh-CN" emma:confidence="0">
                  <emma:literal>一</emma:literal>
                </emma:interpretation>
                <emma:interpretation id="interp7" emma:lang="zh-CN" emma:confidence="0">
                  <emma:literal>.</emma:literal>
                </emma:interpretation>
                <emma:interpretation id="interp8" emma:lang="zh-CN" emma:confidence="0">
                  <emma:literal>_</emma:literal>
                </emma:interpretation>
                <emma:interpretation id="interp9" emma:lang="zh-CN" emma:confidence="0">
                  <emma:literal>·</emma:literal>
                </emma:interpretation>
              </emma:one-of>
            </emma:emma>
          </inkml:annotationXML>
          <inkml:trace contextRef="#ctx0" brushRef="#br0" timeOffset="215.3193">-2212-4925 192 0,'-8'18'85'0,"12"-18"-67"0,0 0-23 16,8 0-65-16,5 0-55 16,4-11 90-16,4 0-5 15</inkml:trace>
        </inkml:traceGroup>
        <inkml:traceGroup>
          <inkml:annotationXML>
            <emma:emma xmlns:emma="http://www.w3.org/2003/04/emma" version="1.0">
              <emma:interpretation id="{EDACB96F-7A5A-4E96-A153-BD3AF027D655}" emma:medium="tactile" emma:mode="ink">
                <msink:context xmlns:msink="http://schemas.microsoft.com/ink/2010/main" type="inkWord" rotatedBoundingBox="20755,502 20854,488 20859,521 20759,534"/>
              </emma:interpretation>
              <emma:one-of disjunction-type="recognition" id="oneOf2">
                <emma:interpretation id="interp10" emma:lang="zh-CN" emma:confidence="0">
                  <emma:literal>-</emma:literal>
                </emma:interpretation>
                <emma:interpretation id="interp11" emma:lang="zh-CN" emma:confidence="0">
                  <emma:literal>一</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496.071">-1571-5114 140 0,'8'0'65'0,"9"4"-51"0,-1-1-17 15,-7 1-13-15,3 4 12 16,1-8-105-16,-1 0 84 15,5 0-15-15</inkml:trace>
        </inkml:traceGroup>
        <inkml:traceGroup>
          <inkml:annotationXML>
            <emma:emma xmlns:emma="http://www.w3.org/2003/04/emma" version="1.0">
              <emma:interpretation id="{041DC1C7-51D7-48A5-AB84-F11FD1270FAE}" emma:medium="tactile" emma:mode="ink">
                <msink:context xmlns:msink="http://schemas.microsoft.com/ink/2010/main" type="inkWord" rotatedBoundingBox="21323,378 21451,361 21453,376 21325,393"/>
              </emma:interpretation>
              <emma:one-of disjunction-type="recognition" id="oneOf3">
                <emma:interpretation id="interp15" emma:lang="zh-CN" emma:confidence="0">
                  <emma:literal>-</emma:literal>
                </emma:interpretation>
                <emma:interpretation id="interp16" emma:lang="zh-CN" emma:confidence="0">
                  <emma:literal>一</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_</emma:literal>
                </emma:interpretation>
              </emma:one-of>
            </emma:emma>
          </inkml:annotationXML>
          <inkml:trace contextRef="#ctx0" brushRef="#br0" timeOffset="717.4467">-1001-5229 224 0,'20'-11'101'0,"-15"11"-79"0,-1 0-28 0,4 0-27 16,5 0 25-16,3-3-17 16,1 3 18-16,-5 0-164 15,5 0 134-15,0 3-1 16</inkml:trace>
        </inkml:traceGroup>
        <inkml:traceGroup>
          <inkml:annotationXML>
            <emma:emma xmlns:emma="http://www.w3.org/2003/04/emma" version="1.0">
              <emma:interpretation id="{DB5A3A10-F466-4C7C-A830-047B6F44BB0C}" emma:medium="tactile" emma:mode="ink">
                <msink:context xmlns:msink="http://schemas.microsoft.com/ink/2010/main" type="inkWord" rotatedBoundingBox="21695,290 21742,284 21749,328 21701,334"/>
              </emma:interpretation>
              <emma:one-of disjunction-type="recognition" id="oneOf4">
                <emma:interpretation id="interp20" emma:lang="zh-CN" emma:confidence="0">
                  <emma:literal>-</emma:literal>
                </emma:interpretation>
                <emma:interpretation id="interp21" emma:lang="zh-CN" emma:confidence="0">
                  <emma:literal>‘</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721.8747">-631-5325 212 0,'4'11'95'0,"0"-3"-75"0,5-8-25 16,-5 7 8-16,4-3-4 16,0 3-92-16,1-7 73 15,-1 0-124-15</inkml:trace>
        </inkml:traceGroup>
        <inkml:traceGroup>
          <inkml:annotationXML>
            <emma:emma xmlns:emma="http://www.w3.org/2003/04/emma" version="1.0">
              <emma:interpretation id="{996D21DB-450B-462C-AD9B-BB7683D8BCD5}" emma:medium="tactile" emma:mode="ink">
                <msink:context xmlns:msink="http://schemas.microsoft.com/ink/2010/main" type="inkWord" rotatedBoundingBox="22048,299 22140,286 22144,313 22052,325"/>
              </emma:interpretation>
              <emma:one-of disjunction-type="recognition" id="oneOf5">
                <emma:interpretation id="interp25" emma:lang="zh-CN" emma:confidence="0">
                  <emma:literal>-</emma:literal>
                </emma:interpretation>
                <emma:interpretation id="interp26" emma:lang="zh-CN" emma:confidence="0">
                  <emma:literal>一</emma:literal>
                </emma:interpretation>
                <emma:interpretation id="interp27" emma:lang="zh-CN" emma:confidence="0">
                  <emma:literal>‐</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1016.306">-277-5314 236 0,'12'-4'105'0,"-8"8"-83"0,9-4-28 0,-5 0 7 16,0 0-2-16,1 8-28 15,-1-8 23-15,0 3-127 16,5-3 103-16,-1 0-78 16</inkml:trace>
        </inkml:traceGroup>
        <inkml:traceGroup>
          <inkml:annotationXML>
            <emma:emma xmlns:emma="http://www.w3.org/2003/04/emma" version="1.0">
              <emma:interpretation id="{526FD815-BC6E-40B9-AB43-4B59EE56D61C}" emma:medium="tactile" emma:mode="ink">
                <msink:context xmlns:msink="http://schemas.microsoft.com/ink/2010/main" type="inkWord" rotatedBoundingBox="22397,251 22570,227 22577,270 22403,294"/>
              </emma:interpretation>
              <emma:one-of disjunction-type="recognition" id="oneOf6">
                <emma:interpretation id="interp30" emma:lang="zh-CN" emma:confidence="0">
                  <emma:literal>-</emma:literal>
                </emma:interpretation>
                <emma:interpretation id="interp31" emma:lang="zh-CN" emma:confidence="0">
                  <emma:literal>一</emma:literal>
                </emma:interpretation>
                <emma:interpretation id="interp32" emma:lang="zh-CN" emma:confidence="0">
                  <emma:literal>‐</emma:literal>
                </emma:interpretation>
                <emma:interpretation id="interp33" emma:lang="zh-CN" emma:confidence="0">
                  <emma:literal>‘</emma:literal>
                </emma:interpretation>
                <emma:interpretation id="interp34" emma:lang="zh-CN" emma:confidence="0">
                  <emma:literal>ㄧ</emma:literal>
                </emma:interpretation>
              </emma:one-of>
            </emma:emma>
          </inkml:annotationXML>
          <inkml:trace contextRef="#ctx0" brushRef="#br0" timeOffset="1246.0412">72-5364 128 0,'17'-3'59'0,"-5"3"-47"0,5 3-15 0,-9 1 43 16,5-4-32-16,3 7 0 0,1-7-5 15,0 0 6-15,-1 4-7 16,-3 0-60-16,-1-4 46 16,1 0-86-16,-5 0 75 15</inkml:trace>
        </inkml:traceGroup>
        <inkml:traceGroup>
          <inkml:annotationXML>
            <emma:emma xmlns:emma="http://www.w3.org/2003/04/emma" version="1.0">
              <emma:interpretation id="{5F84187E-980F-47F0-9131-CE3369001AC8}" emma:medium="tactile" emma:mode="ink">
                <msink:context xmlns:msink="http://schemas.microsoft.com/ink/2010/main" type="inkWord" rotatedBoundingBox="22818,130 22967,110 22976,172 22827,193"/>
              </emma:interpretation>
              <emma:one-of disjunction-type="recognition" id="oneOf7">
                <emma:interpretation id="interp35" emma:lang="zh-CN" emma:confidence="0">
                  <emma:literal>-</emma:literal>
                </emma:interpretation>
                <emma:interpretation id="interp36" emma:lang="zh-CN" emma:confidence="0">
                  <emma:literal>‘</emma:literal>
                </emma:interpretation>
                <emma:interpretation id="interp37" emma:lang="zh-CN" emma:confidence="0">
                  <emma:literal>一</emma:literal>
                </emma:interpretation>
                <emma:interpretation id="interp38" emma:lang="zh-CN" emma:confidence="0">
                  <emma:literal>‐</emma:literal>
                </emma:interpretation>
                <emma:interpretation id="interp39" emma:lang="zh-CN" emma:confidence="0">
                  <emma:literal>'</emma:literal>
                </emma:interpretation>
              </emma:one-of>
            </emma:emma>
          </inkml:annotationXML>
          <inkml:trace contextRef="#ctx0" brushRef="#br0" timeOffset="34406.1323">505-5423 92 0,'-4'0'42'0,"8"-7"-33"0,0 3-11 15,0 0 47-15,4 1-3 16,1-5-29-16,-1 1 12 16,0 3-19-16,1-7 8 0,3 7-11 15,-4 1 4-15,1 3-5 16,-1-4-1-16,0 4 0 16,1 0-1-16,-1 0 0 15,-4-4 0-15,4 1 0 16,-3-1 0-16,-1 0 0 15,0 0 2-15,-4 1-1 16,0 3-48-16,0 0 37 16,-4 0-84-16,0 0 72 15,-1 0-66-15</inkml:trace>
        </inkml:traceGroup>
        <inkml:traceGroup>
          <inkml:annotationXML>
            <emma:emma xmlns:emma="http://www.w3.org/2003/04/emma" version="1.0">
              <emma:interpretation id="{6FD4F027-559E-44D8-BE37-46425846A342}" emma:medium="tactile" emma:mode="ink">
                <msink:context xmlns:msink="http://schemas.microsoft.com/ink/2010/main" type="inkWord" rotatedBoundingBox="23245,115 23350,100 23352,115 23247,129"/>
              </emma:interpretation>
              <emma:one-of disjunction-type="recognition" id="oneOf8">
                <emma:interpretation id="interp40" emma:lang="zh-CN" emma:confidence="0">
                  <emma:literal>-</emma:literal>
                </emma:interpretation>
                <emma:interpretation id="interp41" emma:lang="zh-CN" emma:confidence="0">
                  <emma:literal>‘</emma:literal>
                </emma:interpretation>
                <emma:interpretation id="interp42" emma:lang="zh-CN" emma:confidence="0">
                  <emma:literal>一</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34822.9461">921-5493 96 0,'0'-8'42'0,"4"12"-33"0,-4-8-11 0,0 4 52 0,0 0-40 0,12 0 17 15,-12 0-20-15,9 4 2 16,-1 0-7-16,0-4-1 0,-4 0 0 16,1 0-18-1,7-4 13-15,1 0-49 16,-5 1 41 0,0 3-76-16,-4-8 67 15,5 8-16-15</inkml:trace>
        </inkml:traceGroup>
        <inkml:traceGroup>
          <inkml:annotationXML>
            <emma:emma xmlns:emma="http://www.w3.org/2003/04/emma" version="1.0">
              <emma:interpretation id="{16697390-15FB-4B83-8700-D204685800C2}" emma:medium="tactile" emma:mode="ink">
                <msink:context xmlns:msink="http://schemas.microsoft.com/ink/2010/main" type="inkWord" rotatedBoundingBox="23513,74 23568,67 23574,112 23519,119"/>
              </emma:interpretation>
              <emma:one-of disjunction-type="recognition" id="oneOf9">
                <emma:interpretation id="interp45" emma:lang="zh-CN" emma:confidence="0">
                  <emma:literal>-</emma:literal>
                </emma:interpretation>
                <emma:interpretation id="interp46" emma:lang="zh-CN" emma:confidence="0">
                  <emma:literal>‘</emma:literal>
                </emma:interpretation>
                <emma:interpretation id="interp47" emma:lang="zh-CN" emma:confidence="0">
                  <emma:literal>`</emma:literal>
                </emma:interpretation>
                <emma:interpretation id="interp48" emma:lang="zh-CN" emma:confidence="0">
                  <emma:literal>·</emma:literal>
                </emma:interpretation>
                <emma:interpretation id="interp49" emma:lang="zh-CN" emma:confidence="0">
                  <emma:literal>“</emma:literal>
                </emma:interpretation>
              </emma:one-of>
            </emma:emma>
          </inkml:annotationXML>
          <inkml:trace contextRef="#ctx0" brushRef="#br0" timeOffset="35112.6346">1187-5541 52 0,'4'3'23'0,"0"5"-19"0,0-1-5 0,-4-7 31 16,0 0-24-16,5 0 23 16,-5 0-22-16,4 4-3 15,-4-4-2-15,4 4 0 16,-4-4-1-16,8 3-3 16,1 5 1-16,-1-8-19 15,-4 0 16-15,4 0-86 16</inkml:trace>
        </inkml:traceGroup>
        <inkml:traceGroup>
          <inkml:annotationXML>
            <emma:emma xmlns:emma="http://www.w3.org/2003/04/emma" version="1.0">
              <emma:interpretation id="{C92D548A-CAAB-47BF-801C-EA7A50155330}" emma:medium="tactile" emma:mode="ink">
                <msink:context xmlns:msink="http://schemas.microsoft.com/ink/2010/main" type="inkWord" rotatedBoundingBox="23669,93 23675,93 23676,100 23671,100"/>
              </emma:interpretation>
              <emma:one-of disjunction-type="recognition" id="oneOf10">
                <emma:interpretation id="interp50" emma:lang="zh-CN" emma:confidence="0">
                  <emma:literal>1</emma:literal>
                </emma:interpretation>
                <emma:interpretation id="interp51" emma:lang="zh-CN" emma:confidence="0">
                  <emma:literal>'</emma:literal>
                </emma:interpretation>
                <emma:interpretation id="interp52" emma:lang="zh-CN" emma:confidence="0">
                  <emma:literal>’</emma:literal>
                </emma:interpretation>
                <emma:interpretation id="interp53" emma:lang="zh-CN" emma:confidence="0">
                  <emma:literal>,</emma:literal>
                </emma:interpretation>
                <emma:interpretation id="interp54" emma:lang="zh-CN" emma:confidence="0">
                  <emma:literal>!</emma:literal>
                </emma:interpretation>
              </emma:one-of>
            </emma:emma>
          </inkml:annotationXML>
          <inkml:trace contextRef="#ctx0" brushRef="#br0" timeOffset="35342.9124">1349-5523 64 0,'0'4'32'0,"0"-4"-25"0,0 0-8 15,0 0 0-15,0 0 0 16,0 0-47-16,-4 4 38 16,4-4-17-16</inkml:trace>
        </inkml:traceGroup>
        <inkml:traceGroup>
          <inkml:annotationXML>
            <emma:emma xmlns:emma="http://www.w3.org/2003/04/emma" version="1.0">
              <emma:interpretation id="{207A4ED5-8EAA-4D65-A88C-0F2F2C53CEA0}" emma:medium="tactile" emma:mode="ink">
                <msink:context xmlns:msink="http://schemas.microsoft.com/ink/2010/main" type="inkWord" rotatedBoundingBox="24040,93 24076,88 24096,230 24060,235"/>
              </emma:interpretation>
              <emma:one-of disjunction-type="recognition" id="oneOf11">
                <emma:interpretation id="interp55" emma:lang="zh-CN" emma:confidence="0">
                  <emma:literal>7</emma:literal>
                </emma:interpretation>
                <emma:interpretation id="interp56" emma:lang="zh-CN" emma:confidence="0">
                  <emma:literal>]</emma:literal>
                </emma:interpretation>
                <emma:interpretation id="interp57" emma:lang="zh-CN" emma:confidence="0">
                  <emma:literal>'</emma:literal>
                </emma:interpretation>
                <emma:interpretation id="interp58" emma:lang="zh-CN" emma:confidence="0">
                  <emma:literal>‘</emma:literal>
                </emma:interpretation>
                <emma:interpretation id="interp59" emma:lang="zh-CN" emma:confidence="0">
                  <emma:literal>`</emma:literal>
                </emma:interpretation>
              </emma:one-of>
            </emma:emma>
          </inkml:annotationXML>
          <inkml:trace contextRef="#ctx0" brushRef="#br0" timeOffset="14687.9418">1715-5519 36 0,'5'-4'16'0,"-1"8"-13"0,4-4-3 0,-4 0 23 16,0 0-18 0,-4 0 4-16,0 0-7 0,4 4-4 15,1-4 2-15,-5 0 5 16,0 0-4-16,4 3 17 15,-4-3-14-15,0 0 1 16,0 0-3-16,0 8-2 16,0-1 1-16,0 1-1 15,0-1 0-15,-4 0 2 16,4 1-1-16,-5 3 13 16,5 4-10-16,-4-12-2 15,4 5-1-15,0-8-1 0,0 7 0 16,0-7 0-16,0 0 0 15,0 0 2-15,0-7-1 16,0 3-1-16,0 0 1 16,0 1-4-16,0-5 2 15,0 5 1-15,0-1 0 16,0 0 0-16,0 4 0 16,0 0 2-16,0 0-1 15,0 8 13-15,0 3-10 16,0-4 6-16,4 4-7 15,-4-3 1-15,0 3-3 16,0-4 2-16,0 4-2 16,0-11-3-16,0 0 1 15,0 4-13-15,0-4 11 0,0 0-25 16,0 0 22-16,0 0-48 16,-4 0 41-16,0 0-36 15</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5:25.94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7D0D376-EAA5-4FBC-B142-A6DC9EB368F6}" emma:medium="tactile" emma:mode="ink">
          <msink:context xmlns:msink="http://schemas.microsoft.com/ink/2010/main" type="inkDrawing"/>
        </emma:interpretation>
      </emma:emma>
    </inkml:annotationXML>
    <inkml:trace contextRef="#ctx0" brushRef="#br0">2 0 96 0,'-4'8'46'0,"4"-8"-37"0,4 7-11 0,-4-3 52 16,0 3-40-16,0-3 39 16,0 3-36-16,0 0 18 0,4 5-23 15,-4-5 18-15,5 4-19 0,-5 0 10 16,4 0-12-16,0-3 5 16,0 6-7-16,0-2 4 15,0-1-6-15,1 0-3 16,-1 0 2-16,0 0 5 15,0 0-4-15,0-4-5 16,0 1 3-16,1-1 0 16,-1 1 1-16,0-1 2 15,0 0-1-15,0 1-3 16,4-1 1-16,-3 1 1 16,-1-1 0-16,0 0 0 15,0-3 0-15,0 0 5 0,0-1-4 16,-4 1 3-16,0-4-3 15,0 0-12-15,0-4 9 16,0 1-8-16,0 3 7 16,0 0 5-16,0-4-2 15,0 0-36-15,-4 1 28 16,4-1-151 0,-4 0 124-16,0 1-55 15</inkml:trace>
  </inkml:traceGroup>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1.5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FAAF811-43A0-4C89-974A-048F9D0CD245}" emma:medium="tactile" emma:mode="ink">
          <msink:context xmlns:msink="http://schemas.microsoft.com/ink/2010/main" type="inkDrawing"/>
        </emma:interpretation>
      </emma:emma>
    </inkml:annotationXML>
    <inkml:trace contextRef="#ctx0" brushRef="#br0">4-2 124 0,'-5'0'59'0,"10"0"-47"0,-5 3-15 0,0-3 4 0,8 8-2 15,-8-8 1-15,4 0 0 16,4 0-9 0,1 0-26-16,-1 0 26 15,0 0-32-15,1 3 30 16,-5-3-47-16</inkml:trace>
  </inkml:traceGroup>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2:57.08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F70BADE-0A56-428C-AE38-220ACCAACC7D}" emma:medium="tactile" emma:mode="ink">
          <msink:context xmlns:msink="http://schemas.microsoft.com/ink/2010/main" type="inkDrawing" rotatedBoundingBox="17121,15109 18147,14089 18183,14125 17156,15145" shapeName="None"/>
        </emma:interpretation>
      </emma:emma>
    </inkml:annotationXML>
    <inkml:trace contextRef="#ctx0" brushRef="#br0">1019 8 88 0,'0'-8'39'0,"4"8"-31"0,0-3-10 0,-4 3 52 15,0 0-40-15,0 0 50 16,0 0-45-16,0 0 32 16,0 0-35-16,0 0 30 0,0 0-31 15,0 0 28-15,0 0-30 16,-4 3 21-16,0 1-22 15,-5 4 15-15,-3-1-17 16,-1 4 6-16,-3 4-9 16,-5 3 9-16,-4 1-9 15,0-1 10-15,-4 1-10 16,4 7 10-16,0 3-10 0,4 1 4 16,0-1-5-1,-3 5 10-15,-1-1-9 0,-5 0 2 16,-3 1-4-16,0-9 8 15,-9 5-7-15,1 3 2 16,-5 4-3-16,-8 8 5 16,4 3-5-16,0-4 3 15,4-3-3-15,5 7-6 16,3-7 4-16,5-1 6 16,4-7-5-16,0-3 4 15,4-4-3-15,4 4 2 16,4-12-2-16,1 1-12 15,3-5 9-15,1 1-28 0,3-4 24 16,1 0-63-16,4-7 53 16,0 3-108-16,4-3 95 15,0-4-161 1,12-4 145-16,5-3-22 16</inkml:trace>
  </inkml:traceGroup>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1.90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3B5F7A4-4DD5-49C7-AE27-D66B174A9D10}" emma:medium="tactile" emma:mode="ink">
          <msink:context xmlns:msink="http://schemas.microsoft.com/ink/2010/main" type="inkDrawing"/>
        </emma:interpretation>
      </emma:emma>
    </inkml:annotationXML>
    <inkml:trace contextRef="#ctx0" brushRef="#br0">0 0 76 0,'8'7'36'0,"0"-7"-29"0,9 4-9 0,-9-4 13 0,9 0-9 15,0 0-4-15,-5 0 2 16,1-4-20-16,3 1 16 16,-3-1-66-16</inkml:trace>
  </inkml:traceGroup>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19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0D5C659-DC51-4678-9514-2A3C0BA78845}" emma:medium="tactile" emma:mode="ink">
          <msink:context xmlns:msink="http://schemas.microsoft.com/ink/2010/main" type="inkDrawing"/>
        </emma:interpretation>
      </emma:emma>
    </inkml:annotationXML>
    <inkml:trace contextRef="#ctx0" brushRef="#br0">0 0 128 0,'4'7'59'0,"5"1"-47"0,3-1-15 16,-4-7-5-16,9 8 6 16,-5 3-5-16,5-4 5 15,0 4-16-15,4-3 14 0,-1-5-102 0</inkml:trace>
  </inkml:traceGroup>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20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D317869-E92F-4BD2-83AF-D2E0120A4C2A}" emma:medium="tactile" emma:mode="ink">
          <msink:context xmlns:msink="http://schemas.microsoft.com/ink/2010/main" type="inkDrawing"/>
        </emma:interpretation>
      </emma:emma>
    </inkml:annotationXML>
    <inkml:trace contextRef="#ctx0" brushRef="#br0">0-2 124 0,'29'3'59'0,"-8"-3"-47"0,8 15-15 0,-12-7-2 0,4-5 3 16,8 1-2-1,0 0 3-15,4-1-19 0,1-3 16 16,-1 0-103-16</inkml:trace>
  </inkml:traceGroup>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42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99C95B3-218B-4594-A4A5-2CF86838A673}" emma:medium="tactile" emma:mode="ink">
          <msink:context xmlns:msink="http://schemas.microsoft.com/ink/2010/main" type="inkDrawing"/>
        </emma:interpretation>
      </emma:emma>
    </inkml:annotationXML>
    <inkml:trace contextRef="#ctx0" brushRef="#br0">0 0 108 0,'38'26'49'0,"-13"-12"-39"0,8 1-12 0,-16-7-4 0,3-1 4 16,5-3 1-16,9-1 1 15,-1 1-62 1,0 0 49-16,0-4-41 16</inkml:trace>
  </inkml:traceGroup>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74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8E635BE-A78A-4640-A31A-83435EBC8929}" emma:medium="tactile" emma:mode="ink">
          <msink:context xmlns:msink="http://schemas.microsoft.com/ink/2010/main" type="inkDrawing"/>
        </emma:interpretation>
      </emma:emma>
    </inkml:annotationXML>
    <inkml:trace contextRef="#ctx0" brushRef="#br0">0 0 108 0,'25'14'52'0,"-13"-6"-41"0,13-1-14 0,-8 1 4 0,-1-1-2 16,5-3 4-16,0-1-3 15,0 1-39-15,4 0 31 16,0-1-76-16</inkml:trace>
  </inkml:traceGroup>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76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71342C7-0264-41C0-B463-462E815852BE}" emma:medium="tactile" emma:mode="ink">
          <msink:context xmlns:msink="http://schemas.microsoft.com/ink/2010/main" type="inkDrawing"/>
        </emma:interpretation>
      </emma:emma>
    </inkml:annotationXML>
    <inkml:trace contextRef="#ctx0" brushRef="#br0">0-2 172 0,'25'4'78'0,"-4"3"-61"0,-1 1-21 16,-7-5 14-16,4 1-9 15,-1 4-5-15,1-1 3 16,4-3-36-16,4-1 28 15,0 1-144-15</inkml:trace>
  </inkml:traceGroup>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2.96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3CA1FFC-1168-412A-B434-2EC7FE5C0C68}" emma:medium="tactile" emma:mode="ink">
          <msink:context xmlns:msink="http://schemas.microsoft.com/ink/2010/main" type="inkDrawing"/>
        </emma:interpretation>
      </emma:emma>
    </inkml:annotationXML>
    <inkml:trace contextRef="#ctx0" brushRef="#br0">0 0 164 0,'25'18'75'0,"-8"-14"-59"0,12 3-20 0,-13-3 6 16,5 0-3-16,4 0-27 16,0 3 22-16,8 0-52 15,5-3 45-15,-1 0-87 0</inkml:trace>
  </inkml:traceGroup>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3.2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0723889-8009-4117-914A-952ACEB80B3B}" emma:medium="tactile" emma:mode="ink">
          <msink:context xmlns:msink="http://schemas.microsoft.com/ink/2010/main" type="inkDrawing"/>
        </emma:interpretation>
      </emma:emma>
    </inkml:annotationXML>
    <inkml:trace contextRef="#ctx0" brushRef="#br0">0 0 116 0,'45'4'52'0,"-28"-1"-41"0,12 1-14 16,-12 0 7-16,4 0-4 16,8-1-12-16,8 1 10 15,1 3-44-15,-1-3 35 16,5 0-62-16</inkml:trace>
  </inkml:traceGroup>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3.50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D7A6261-C51E-4F27-AAA7-F9977D44C0E9}" emma:medium="tactile" emma:mode="ink">
          <msink:context xmlns:msink="http://schemas.microsoft.com/ink/2010/main" type="inkDrawing"/>
        </emma:interpretation>
      </emma:emma>
    </inkml:annotationXML>
    <inkml:trace contextRef="#ctx0" brushRef="#br0">0-2 188 0,'34'4'85'0,"-14"-4"-67"0,10 3-23 0,-14 5 5 16,9-1-1-16,13 0-8 16,3-3 6-16,1 0-37 15,8-4 31-15,0-4-145 0</inkml:trace>
  </inkml:traceGroup>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3.50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A8A4F0F-D44C-4136-85E6-AACA217024B8}" emma:medium="tactile" emma:mode="ink">
          <msink:context xmlns:msink="http://schemas.microsoft.com/ink/2010/main" type="inkDrawing"/>
        </emma:interpretation>
      </emma:emma>
    </inkml:annotationXML>
    <inkml:trace contextRef="#ctx0" brushRef="#br0">0 0 192 0,'50'11'88'0,"-25"-7"-69"0,12-1-24 15,-16 1 13-15,4 0-7 16,13-1-3-16,3 1 1 16,5 0-8-16,4-4 7 15,0-4-105-15,0-3 83 16,0-4-83-16</inkml:trace>
  </inkml:traceGroup>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2:58.07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D15A9BF-27BD-431B-993C-E82248643C22}" emma:medium="tactile" emma:mode="ink">
          <msink:context xmlns:msink="http://schemas.microsoft.com/ink/2010/main" type="inkDrawing" rotatedBoundingBox="18228,14085 19734,15054 19695,15115 18189,14146" shapeName="None"/>
        </emma:interpretation>
      </emma:emma>
    </inkml:annotationXML>
    <inkml:trace contextRef="#ctx0" brushRef="#br0">14-6 124 0,'-17'0'59'0,"17"0"-47"0,0 0-15 0,0 0 82 16,0 0-63-16,0 0 37 16,0 0-38-16,8 0 30 15,1 0-34-15,-1 0 23 0,0 4-25 16,1 3 34-16,3 0-33 16,1 5 13-16,-1-1-17 15,5 3 16-15,-1 1-17 0,1 0 7 16,0 3-9-16,3-3 12 15,1 4-11-15,-4-4 12 16,0 3-12-16,-1 1 12 16,1 3-12-16,-5-4 6 15,9 1-7-15,4-1 9 16,4 4-9-16,4-7 2 16,1 4-4-16,3-5 11 15,-4 5-10-15,5-1 3 16,-5 1-4-16,0-1 8 15,1 1-7-15,-5-4 2 16,-4-4-3-16,-4-4 11 0,4 4-10 16,-5 0 5-16,5 4-5 15,-4-4 5-15,4 4-6 16,-4-4 0-16,4 8 0 16,0-5 13-16,8 9-11 15,-4-5 1-15,9 4-2 16,-5-3 7-16,4 3-7 15,13 11 2-15,-16-11-3 16,-5-3 5-16,4-1-5 16,-4 1 6-16,0-1-6 15,5 8 0-15,-14-11 0 16,1-4-1-16,-4 0 0 16,-1 0 0-16,1 0 0 15,-4 1 0-15,3 2 0 0,-3-3-3 16,-1 4 2-16,-3-4 4 15,3 0-3-15,0-3-42 16,-3-1 34-16,-1 1-71 16,-4-1 60-16,0-3-128 15,-4-4 112-15,0 0-287 16</inkml:trace>
  </inkml:traceGroup>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3.77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D865D23-EDD5-4BD8-BB44-7C9161C58D9C}" emma:medium="tactile" emma:mode="ink">
          <msink:context xmlns:msink="http://schemas.microsoft.com/ink/2010/main" type="inkDrawing"/>
        </emma:interpretation>
      </emma:emma>
    </inkml:annotationXML>
    <inkml:trace contextRef="#ctx0" brushRef="#br0">0 159 168 0,'88'-19'78'0,"-43"5"-61"0,14-5-21 0,-34 15 9 0,8-7-5 16,8 0 0-16,-3 0 0 15,3 0-12 1,1 0 10-16,4 0-131 16,0-4 104-16,-1-7-29 15</inkml:trace>
  </inkml:traceGroup>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4.0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15C693D-44FB-4F6B-BDEF-670D00F734C9}" emma:medium="tactile" emma:mode="ink">
          <msink:context xmlns:msink="http://schemas.microsoft.com/ink/2010/main" type="inkDrawing"/>
        </emma:interpretation>
      </emma:emma>
    </inkml:annotationXML>
    <inkml:trace contextRef="#ctx0" brushRef="#br0">0 170 208 0,'46'-14'95'0,"-26"6"-75"0,10-3-25 0,-14 8 16 16,1-5-10-1,8-3-5-15,0 0 3 16,0-4-22-16,0-3 17 16,0-1-134-16,0-3 109 15,-5-8-53-15</inkml:trace>
  </inkml:traceGroup>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4:31.597"/>
    </inkml:context>
    <inkml:brush xml:id="br0">
      <inkml:brushProperty name="width" value="0.09333" units="cm"/>
      <inkml:brushProperty name="height" value="0.09333" units="cm"/>
      <inkml:brushProperty name="fitToCurve" value="1"/>
    </inkml:brush>
    <inkml:brush xml:id="br1">
      <inkml:brushProperty name="width" value="0.03528" units="cm"/>
      <inkml:brushProperty name="height" value="0.03528" units="cm"/>
      <inkml:brushProperty name="fitToCurve" value="1"/>
    </inkml:brush>
    <inkml:brush xml:id="br2">
      <inkml:brushProperty name="width" value="0.13333" units="cm"/>
      <inkml:brushProperty name="height" value="0.13333" units="cm"/>
      <inkml:brushProperty name="fitToCurve" value="1"/>
    </inkml:brush>
    <inkml:brush xml:id="br3">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F07044D-A0AC-44C9-99A2-9B525BD599C6}" emma:medium="tactile" emma:mode="ink">
          <msink:context xmlns:msink="http://schemas.microsoft.com/ink/2010/main" type="writingRegion" rotatedBoundingBox="17157,3771 31198,4244 31079,7792 17037,7319">
            <msink:destinationLink direction="with" ref="{643BB1E3-1841-4DD6-97DC-B966D45BC611}"/>
          </msink:context>
        </emma:interpretation>
      </emma:emma>
    </inkml:annotationXML>
    <inkml:traceGroup>
      <inkml:annotationXML>
        <emma:emma xmlns:emma="http://www.w3.org/2003/04/emma" version="1.0">
          <emma:interpretation id="{3047A594-91B4-45C3-88B1-E016376755FC}" emma:medium="tactile" emma:mode="ink">
            <msink:context xmlns:msink="http://schemas.microsoft.com/ink/2010/main" type="paragraph" rotatedBoundingBox="17109,3967 21652,3855 21672,4640 17128,4752" alignmentLevel="1"/>
          </emma:interpretation>
        </emma:emma>
      </inkml:annotationXML>
      <inkml:traceGroup>
        <inkml:annotationXML>
          <emma:emma xmlns:emma="http://www.w3.org/2003/04/emma" version="1.0">
            <emma:interpretation id="{4F409217-3467-4A9E-A9B7-9E67A451CB6F}" emma:medium="tactile" emma:mode="ink">
              <msink:context xmlns:msink="http://schemas.microsoft.com/ink/2010/main" type="line" rotatedBoundingBox="17109,3967 21652,3855 21672,4640 17128,4752"/>
            </emma:interpretation>
          </emma:emma>
        </inkml:annotationXML>
        <inkml:traceGroup>
          <inkml:annotationXML>
            <emma:emma xmlns:emma="http://www.w3.org/2003/04/emma" version="1.0">
              <emma:interpretation id="{A539354C-1F5D-4164-9A2C-D3D02D196739}" emma:medium="tactile" emma:mode="ink">
                <msink:context xmlns:msink="http://schemas.microsoft.com/ink/2010/main" type="inkWord" rotatedBoundingBox="17118,4345 17284,4341 17293,4671 17127,4675"/>
              </emma:interpretation>
              <emma:one-of disjunction-type="recognition" id="oneOf0">
                <emma:interpretation id="interp0" emma:lang="zh-CN" emma:confidence="0">
                  <emma:literal>s</emma:literal>
                </emma:interpretation>
                <emma:interpretation id="interp1" emma:lang="zh-CN" emma:confidence="0">
                  <emma:literal>S</emma:literal>
                </emma:interpretation>
                <emma:interpretation id="interp2" emma:lang="zh-CN" emma:confidence="0">
                  <emma:literal>了</emma:literal>
                </emma:interpretation>
                <emma:interpretation id="interp3" emma:lang="zh-CN" emma:confidence="0">
                  <emma:literal>∫</emma:literal>
                </emma:interpretation>
                <emma:interpretation id="interp4" emma:lang="zh-CN" emma:confidence="0">
                  <emma:literal>彡</emma:literal>
                </emma:interpretation>
              </emma:one-of>
            </emma:emma>
          </inkml:annotationXML>
          <inkml:trace contextRef="#ctx0" brushRef="#br0">-5041-1272 100 0,'0'-4'46'0,"0"4"-37"0,0 0-11 0,0 0 75 16,0 0-58-16,0 0 53 16,-4 0-50-16,0 0 27 15,-1 0-33-15,1 0 1 0,-4 4-8 16,0-4 4-16,-5 7-6 16,1 1 1-16,-1 7-3 15,1-1-9-15,-1 5 6 16,5-4 1-16,0 3 1 0,-1-3-6 15,5 0 5-15,4-4 3 16,4 0-2-16,0 0-2 16,9 0 1-16,-5-3-2 15,5-1 2-15,-5 0 4 16,5-3-3-16,-5 0 0 16,0-1 1-16,1 1 1 15,-5 0-1-15,0 0-1 16,-4-1 1-16,0 1 1 15,-4 14-1-15,0-3 5 16,-9 0-5-16,5 0-3 0,-9-4 2 16,5-4-11-16,-5 4 8 15,4-3-63-15,1-4 51 16,-1-1-100 0,5-3 87-16,0 0-90 15</inkml:trace>
        </inkml:traceGroup>
        <inkml:traceGroup>
          <inkml:annotationXML>
            <emma:emma xmlns:emma="http://www.w3.org/2003/04/emma" version="1.0">
              <emma:interpretation id="{52840355-373C-4FC5-8DE2-16A001028733}" emma:medium="tactile" emma:mode="ink">
                <msink:context xmlns:msink="http://schemas.microsoft.com/ink/2010/main" type="inkWord" rotatedBoundingBox="17355,4356 17563,4350 17570,4632 17362,4637"/>
              </emma:interpretation>
              <emma:one-of disjunction-type="recognition" id="oneOf1">
                <emma:interpretation id="interp5" emma:lang="zh-CN" emma:confidence="0">
                  <emma:literal>e</emma:literal>
                </emma:interpretation>
                <emma:interpretation id="interp6" emma:lang="zh-CN" emma:confidence="0">
                  <emma:literal>c</emma:literal>
                </emma:interpretation>
                <emma:interpretation id="interp7" emma:lang="zh-CN" emma:confidence="0">
                  <emma:literal>C</emma:literal>
                </emma:interpretation>
                <emma:interpretation id="interp8" emma:lang="zh-CN" emma:confidence="0">
                  <emma:literal>匚</emma:literal>
                </emma:interpretation>
                <emma:interpretation id="interp9" emma:lang="zh-CN" emma:confidence="0">
                  <emma:literal>①</emma:literal>
                </emma:interpretation>
              </emma:one-of>
            </emma:emma>
          </inkml:annotationXML>
          <inkml:trace contextRef="#ctx0" brushRef="#br0" timeOffset="495.3645">-4862-1220 128 0,'-8'0'59'0,"8"0"-47"0,4 18-15 15,0-14 49-15,0 0-37 16,0-1 8-16,4 1-12 16,1-4 8-16,3-4-10 15,1 1-1-15,3-5-1 0,-3 1 7 16,-1 0-6-16,-3-1 2 15,-9-3-3-15,0 4 5 16,-9-1-5-16,1 1 0 0,-9 3 0 16,5 0-4-16,-9 4 2 15,4 0 26-15,-3 8-20 16,3-1 10-16,-4 12-11 16,5-4 12-16,-1 10-12 15,4-2 6-15,5 3-7 16,0-4 4-16,8 7-6 15,0-3 6-15,8-4-6 16,0-3 0-16,9-1 0 16,0-3-4-16,8-11 2 15,-4 0-72-15,8-12 57 16,-4 1-190 0,4-8 159-16,-4 4 5 15</inkml:trace>
        </inkml:traceGroup>
        <inkml:traceGroup>
          <inkml:annotationXML>
            <emma:emma xmlns:emma="http://www.w3.org/2003/04/emma" version="1.0">
              <emma:interpretation id="{B1906686-098F-4309-94F3-5AD1000280B7}" emma:medium="tactile" emma:mode="ink">
                <msink:context xmlns:msink="http://schemas.microsoft.com/ink/2010/main" type="inkWord" rotatedBoundingBox="17733,4314 17959,4308 17964,4531 17739,4537"/>
              </emma:interpretation>
              <emma:one-of disjunction-type="recognition" id="oneOf2">
                <emma:interpretation id="interp10" emma:lang="zh-CN" emma:confidence="0">
                  <emma:literal>r</emma:literal>
                </emma:interpretation>
                <emma:interpretation id="interp11" emma:lang="zh-CN" emma:confidence="0">
                  <emma:literal>v</emma:literal>
                </emma:interpretation>
                <emma:interpretation id="interp12" emma:lang="zh-CN" emma:confidence="0">
                  <emma:literal>ⅴ</emma:literal>
                </emma:interpretation>
                <emma:interpretation id="interp13" emma:lang="zh-CN" emma:confidence="0">
                  <emma:literal>冫</emma:literal>
                </emma:interpretation>
                <emma:interpretation id="interp14" emma:lang="zh-CN" emma:confidence="0">
                  <emma:literal>Ⅴ</emma:literal>
                </emma:interpretation>
              </emma:one-of>
            </emma:emma>
          </inkml:annotationXML>
          <inkml:trace contextRef="#ctx0" brushRef="#br0" timeOffset="930.6354">-4588-1290 132 0,'-4'3'59'0,"4"-3"-47"0,4 0-15 0,1 0 60 0,-1 0-46 32,0 0 30-32,4-3-30 0,-4-1 28 15,9 0-30-15,-5 0 7 0,5 4-11 16,-5 0 2-16,0 8-5 16,1-4 5-16,-1 18-6 15,-4-4-3-15,-4 8 2 16,0-4 5-16,-4 8-4 15,0-4 0-15,4-8 0 16,0-3-1-16,0-4 0 16,0 0-3-16,0-7 2 15,0 0 1-15,4-4 0 16,0 0-6-16,4-11 5 16,-3-1 0-16,3-10 1 15,0 0 0-15,5-4 0 16,3-7-59-16,1 3 46 0,0 4-124 15,-1 1 105 1,1 6-76-16</inkml:trace>
        </inkml:traceGroup>
        <inkml:traceGroup>
          <inkml:annotationXML>
            <emma:emma xmlns:emma="http://www.w3.org/2003/04/emma" version="1.0">
              <emma:interpretation id="{3E829B8F-FCBA-4512-929A-B1AA0FF0AEA6}" emma:medium="tactile" emma:mode="ink">
                <msink:context xmlns:msink="http://schemas.microsoft.com/ink/2010/main" type="inkWord" rotatedBoundingBox="18066,4253 18383,4246 18390,4537 18073,4544"/>
              </emma:interpretation>
              <emma:one-of disjunction-type="recognition" id="oneOf3">
                <emma:interpretation id="interp15" emma:lang="zh-CN" emma:confidence="0">
                  <emma:literal>v</emma:literal>
                </emma:interpretation>
                <emma:interpretation id="interp16" emma:lang="zh-CN" emma:confidence="0">
                  <emma:literal>ⅴ</emma:literal>
                </emma:interpretation>
                <emma:interpretation id="interp17" emma:lang="zh-CN" emma:confidence="0">
                  <emma:literal>Ⅴ</emma:literal>
                </emma:interpretation>
                <emma:interpretation id="interp18" emma:lang="zh-CN" emma:confidence="0">
                  <emma:literal>V</emma:literal>
                </emma:interpretation>
                <emma:interpretation id="interp19" emma:lang="zh-CN" emma:confidence="0">
                  <emma:literal>U</emma:literal>
                </emma:interpretation>
              </emma:one-of>
            </emma:emma>
          </inkml:annotationXML>
          <inkml:trace contextRef="#ctx0" brushRef="#br0" timeOffset="1351.2838">-4251-1331 196 0,'-8'4'88'0,"8"-4"-69"0,4 7-24 0,0 0 89 16,1 1-67-16,-1-1 22 15,4 4-27-15,0 4 0 16,1 11 0-16,-1 7-9 16,0-3-4-16,1-1 1 15,-1-6 0-15,4-5 0 16,-3-3 8-16,7-4-6 16,-3 0 13-16,4-26-11 15,3-11-2-15,-3 15-1 16,-5 0 1-16,5-15-1 15,8-14 2-15,-4 3-2 16,-4 3-3-16,-5 5 1 16,0 7-50-16,-3 3 40 0,-1 4-141 15,-4 4 117-15</inkml:trace>
        </inkml:traceGroup>
        <inkml:traceGroup>
          <inkml:annotationXML>
            <emma:emma xmlns:emma="http://www.w3.org/2003/04/emma" version="1.0">
              <emma:interpretation id="{88BA9B5B-3080-4807-8EB4-C5FCF2EEDA31}" emma:medium="tactile" emma:mode="ink">
                <msink:context xmlns:msink="http://schemas.microsoft.com/ink/2010/main" type="inkWord" rotatedBoundingBox="18431,4230 18596,4226 18605,4591 18440,4595"/>
              </emma:interpretation>
              <emma:one-of disjunction-type="recognition" id="oneOf4">
                <emma:interpretation id="interp20" emma:lang="zh-CN" emma:confidence="0">
                  <emma:literal>e</emma:literal>
                </emma:interpretation>
                <emma:interpretation id="interp21" emma:lang="zh-CN" emma:confidence="0">
                  <emma:literal>C</emma:literal>
                </emma:interpretation>
                <emma:interpretation id="interp22" emma:lang="zh-CN" emma:confidence="0">
                  <emma:literal>七</emma:literal>
                </emma:interpretation>
                <emma:interpretation id="interp23" emma:lang="zh-CN" emma:confidence="0">
                  <emma:literal>l</emma:literal>
                </emma:interpretation>
                <emma:interpretation id="interp24" emma:lang="zh-CN" emma:confidence="0">
                  <emma:literal>占</emma:literal>
                </emma:interpretation>
              </emma:one-of>
            </emma:emma>
          </inkml:annotationXML>
          <inkml:trace contextRef="#ctx0" brushRef="#br0" timeOffset="1801.2341">-3876-1202 200 0,'0'23'88'0,"12"-27"-69"0,-3 8-24 0,-9-4 47 0,8 3-34 16,0-10 11-16,1-4-13 15,3 0 4 1,1-4-7-16,-1 0 1 0,1-3-3 16,-1-1 2-16,-4 1-2 15,-4-1-1-15,-4 1 1 16,-4 3 1-16,0 0-1 16,-4 0-1-16,0 4 1 15,-1 4 4-15,-3 7-4 16,-1 7 17-16,-3 12-14 15,3 3 26-15,-4 4-22 16,5 0 18-16,4 3-19 16,4 4 13-16,-1-3-15 15,5-4 3-15,5 4-6 0,-5-8 5 16,8 4-6-16,-4-4-3 16,4 0 2-16,1-4-20 15,3-14 16-15,1 0-128 0,7-12 103 16,10-6-210-1,-1-9 182 1,0-10 17-16</inkml:trace>
        </inkml:traceGroup>
        <inkml:traceGroup>
          <inkml:annotationXML>
            <emma:emma xmlns:emma="http://www.w3.org/2003/04/emma" version="1.0">
              <emma:interpretation id="{8546024B-298E-4577-8298-289CE152D3BD}" emma:medium="tactile" emma:mode="ink">
                <msink:context xmlns:msink="http://schemas.microsoft.com/ink/2010/main" type="inkWord" rotatedBoundingBox="18668,4271 19086,4261 19093,4553 18676,4563"/>
              </emma:interpretation>
              <emma:one-of disjunction-type="recognition" id="oneOf5">
                <emma:interpretation id="interp25" emma:lang="zh-CN" emma:confidence="0">
                  <emma:literal>r</emma:literal>
                </emma:interpretation>
                <emma:interpretation id="interp26" emma:lang="zh-CN" emma:confidence="0">
                  <emma:literal>v</emma:literal>
                </emma:interpretation>
                <emma:interpretation id="interp27" emma:lang="zh-CN" emma:confidence="0">
                  <emma:literal>ⅴ</emma:literal>
                </emma:interpretation>
                <emma:interpretation id="interp28" emma:lang="zh-CN" emma:confidence="0">
                  <emma:literal>V</emma:literal>
                </emma:interpretation>
                <emma:interpretation id="interp29" emma:lang="zh-CN" emma:confidence="0">
                  <emma:literal>Ⅴ</emma:literal>
                </emma:interpretation>
              </emma:one-of>
            </emma:emma>
          </inkml:annotationXML>
          <inkml:trace contextRef="#ctx0" brushRef="#br0" timeOffset="2163.7216">-3647-1305 212 0,'-9'0'98'0,"9"0"-77"0,5 0-26 0,-5 0 97 15,12 0-51 1,0 0-23-16,9 0-6 16,-4 0-10-16,0 3 7 0,-5 5-7 15,1-1 10-15,-5 4-9 16,0 4 4-16,-4 11-5 16,-4 4 2-16,0 3-3 15,-4-3 2-15,4-8-2 16,0-4-3-16,0 1 1 15,0-1 1-15,0-10 0 16,0-8 16-16,13-8-12 16,7-10-4-16,1-8 0 15,4 0 8-15,4-4-6 0,-4 1-4 16,0-1 2-16,0 1-3 16,-4 3 2-16,0 3-19 15,0 5 16-15,-5 3-161 16,-3 4 128-16,3 0-190 15</inkml:trace>
        </inkml:traceGroup>
        <inkml:traceGroup>
          <inkml:annotationXML>
            <emma:emma xmlns:emma="http://www.w3.org/2003/04/emma" version="1.0">
              <emma:interpretation id="{DBB022C3-62AC-451A-B422-F558652F93BE}" emma:medium="tactile" emma:mode="ink">
                <msink:context xmlns:msink="http://schemas.microsoft.com/ink/2010/main" type="inkWord" rotatedBoundingBox="19393,3980 19759,3971 19774,4556 19408,4565"/>
              </emma:interpretation>
              <emma:one-of disjunction-type="recognition" id="oneOf6">
                <emma:interpretation id="interp30" emma:lang="zh-CN" emma:confidence="0">
                  <emma:literal>d</emma:literal>
                </emma:interpretation>
                <emma:interpretation id="interp31" emma:lang="zh-CN" emma:confidence="0">
                  <emma:literal>化</emma:literal>
                </emma:interpretation>
                <emma:interpretation id="interp32" emma:lang="zh-CN" emma:confidence="0">
                  <emma:literal>比</emma:literal>
                </emma:interpretation>
                <emma:interpretation id="interp33" emma:lang="zh-CN" emma:confidence="0">
                  <emma:literal>㲺</emma:literal>
                </emma:interpretation>
                <emma:interpretation id="interp34" emma:lang="zh-CN" emma:confidence="0">
                  <emma:literal>u</emma:literal>
                </emma:interpretation>
              </emma:one-of>
            </emma:emma>
          </inkml:annotationXML>
          <inkml:trace contextRef="#ctx0" brushRef="#br0" timeOffset="3092.5643">-2732-1231 160 0,'0'0'75'0,"0"0"-59"0,0 0-20 16,0 0 81-16,0 0-61 15,0 0 45-15,0 0-45 16,4-4 8-16,-4 0-17 0,0-3 1 0,0 0-6 15,0-5 8-15,-8 1-8 16,-1 4 10-16,-3 3-9 16,-5 4 10-16,-3 4-10 15,-1 3 10-15,-4 4-10 16,4 8 2-16,0 7-4 16,5 0 11-16,3 3-10 15,5-3 0-15,8-4-1 16,0-3 4-16,8-4-4 15,0-1 3-15,9-6-3 16,-5-1-3-16,9-10 1 16,8-12 4-16,1-4-3 15,-1-7 0-15,-4 1 1 16,0-5-1-16,-5-11 0 16,1-11-12-16,0-3 10 0,-4 0-8 15,-5-1 7-15,-8 4-1 16,0 1 3-16,-4 10 1 15,0 11 0-15,0 8 0 16,0 7 0-16,-4 12 5 16,-4 10-4-16,0 8 11 15,-1 11-9-15,1 14 16 16,4 19-15-16,0-3 18 16,0-4-17-16,4-4 9 15,0 4-10-15,0-8-2 16,4-11-1-16,0-3-1 0,4-1 0 15,-4-6-59-15,5-9 46 16,-1-3-107-16,4-7 92 16,5-4-207-1,4-7 180-15,4-1-12 16</inkml:trace>
        </inkml:traceGroup>
        <inkml:traceGroup>
          <inkml:annotationXML>
            <emma:emma xmlns:emma="http://www.w3.org/2003/04/emma" version="1.0">
              <emma:interpretation id="{E38EE933-9D28-4E51-899B-9CD91303B203}" emma:medium="tactile" emma:mode="ink">
                <msink:context xmlns:msink="http://schemas.microsoft.com/ink/2010/main" type="inkWord" rotatedBoundingBox="19791,4282 19983,4278 19991,4598 19799,4603"/>
              </emma:interpretation>
              <emma:one-of disjunction-type="recognition" id="oneOf7">
                <emma:interpretation id="interp35" emma:lang="zh-CN" emma:confidence="0">
                  <emma:literal>e</emma:literal>
                </emma:interpretation>
                <emma:interpretation id="interp36" emma:lang="zh-CN" emma:confidence="0">
                  <emma:literal>日</emma:literal>
                </emma:interpretation>
                <emma:interpretation id="interp37" emma:lang="zh-CN" emma:confidence="0">
                  <emma:literal>曰</emma:literal>
                </emma:interpretation>
                <emma:interpretation id="interp38" emma:lang="zh-CN" emma:confidence="0">
                  <emma:literal>只</emma:literal>
                </emma:interpretation>
                <emma:interpretation id="interp39" emma:lang="zh-CN" emma:confidence="0">
                  <emma:literal>c</emma:literal>
                </emma:interpretation>
              </emma:one-of>
            </emma:emma>
          </inkml:annotationXML>
          <inkml:trace contextRef="#ctx0" brushRef="#br0" timeOffset="3659.2825">-2520-1253 240 0,'-8'0'108'0,"8"3"-85"15,-4 12-29-15,4-8 80 0,4 1-60 16,4-1 32-16,0 4-33 15,1-3 0-15,3-5-8 16,1-3-1-16,3-3-3 0,5-5 2 16,0 1-2-16,0 0 2 15,0-5-2-15,-5 1-1 16,-3-3 1-16,-5-1-7 16,-8 0 5-16,-8-4 6 15,-5 5-5-15,-3-1 1 0,-1 8 0 16,-4 7 4-1,0 7-4-15,1 4 11 0,3 4-9 16,0 3 21-16,5 16-18 16,3-5 11-16,1 4-12 15,0 1 8-15,8-8-10 16,0-4 2-16,8 0-4 16,-4-4-1-16,9 1 1 15,-5-4-24-15,9-4 18 16,-5-4-85-16,9-7 70 15,8-7-202-15,0-4 171 0,5-4-105 32</inkml:trace>
        </inkml:traceGroup>
        <inkml:traceGroup>
          <inkml:annotationXML>
            <emma:emma xmlns:emma="http://www.w3.org/2003/04/emma" version="1.0">
              <emma:interpretation id="{AE610C8E-C5E6-4713-AB38-70A20A6AA8F8}" emma:medium="tactile" emma:mode="ink">
                <msink:context xmlns:msink="http://schemas.microsoft.com/ink/2010/main" type="inkWord" rotatedBoundingBox="20129,4260 20296,4256 20303,4538 20136,4543"/>
              </emma:interpretation>
              <emma:one-of disjunction-type="recognition" id="oneOf8">
                <emma:interpretation id="interp40" emma:lang="zh-CN" emma:confidence="0">
                  <emma:literal>c</emma:literal>
                </emma:interpretation>
                <emma:interpretation id="interp41" emma:lang="zh-CN" emma:confidence="0">
                  <emma:literal>C</emma:literal>
                </emma:interpretation>
                <emma:interpretation id="interp42" emma:lang="zh-CN" emma:confidence="0">
                  <emma:literal>(</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3932.7525">-2033-1324 144 0,'0'-3'65'0,"4"-1"-51"0,-4 0-17 16,0 4 119-16,0-3-92 15,0-1 48-15,-4-4-52 0,0 1 21 16,-5 3-30-16,1 4 22 0,-4 4-24 15,-1 7 6-15,-4 8-11 16,-3-1 3-16,-1 4-5 16,0 4 13-16,4 11-11 15,5-4-2-15,8-7-1 16,4-3-4-16,4-1 2 16,0-4-2-16,9-3 2 15,-5-4-50-15,9-11 40 16,8-7-111-16,-5-4 94 15,1-4-232 1</inkml:trace>
        </inkml:traceGroup>
        <inkml:traceGroup>
          <inkml:annotationXML>
            <emma:emma xmlns:emma="http://www.w3.org/2003/04/emma" version="1.0">
              <emma:interpretation id="{89C15EE4-CD8F-45BA-8A9E-BCF4ECC4DB8C}" emma:medium="tactile" emma:mode="ink">
                <msink:context xmlns:msink="http://schemas.microsoft.com/ink/2010/main" type="inkWord" rotatedBoundingBox="20394,3886 20508,3883 20525,4535 20410,4538"/>
              </emma:interpretation>
              <emma:one-of disjunction-type="recognition" id="oneOf9">
                <emma:interpretation id="interp45" emma:lang="zh-CN" emma:confidence="0">
                  <emma:literal>l</emma:literal>
                </emma:interpretation>
                <emma:interpretation id="interp46" emma:lang="zh-CN" emma:confidence="0">
                  <emma:literal>1</emma:literal>
                </emma:interpretation>
                <emma:interpretation id="interp47" emma:lang="zh-CN" emma:confidence="0">
                  <emma:literal>丨</emma:literal>
                </emma:interpretation>
                <emma:interpretation id="interp48" emma:lang="zh-CN" emma:confidence="0">
                  <emma:literal>|</emma:literal>
                </emma:interpretation>
                <emma:interpretation id="interp49" emma:lang="zh-CN" emma:confidence="0">
                  <emma:literal>Ⅰ</emma:literal>
                </emma:interpretation>
              </emma:one-of>
            </emma:emma>
          </inkml:annotationXML>
          <inkml:trace contextRef="#ctx0" brushRef="#br0" timeOffset="4264.3595">-1817-1734 260 0,'-8'0'115'0,"4"4"-91"0,0 7-30 15,-1 0 125-15,-3 4-95 16,0 14 48-16,-1 8-52 15,-3 15 13-15,4 7-24 0,-1 4 17 0,1-4-19 16,0 0-7-16,4-3 1 16,-1-8 2-1,5-15-3-15,0-7-19 0,0 0 15 16,0-4-86-16,5-4 70 16,-5 1-180-16,8-12 154 15,4-10-180 1</inkml:trace>
        </inkml:traceGroup>
        <inkml:traceGroup>
          <inkml:annotationXML>
            <emma:emma xmlns:emma="http://www.w3.org/2003/04/emma" version="1.0">
              <emma:interpretation id="{7EF657FF-5421-4810-9705-6F08359DC0D5}" emma:medium="tactile" emma:mode="ink">
                <msink:context xmlns:msink="http://schemas.microsoft.com/ink/2010/main" type="inkWord" rotatedBoundingBox="20554,3986 20694,3982 20707,4490 20567,4494"/>
              </emma:interpretation>
              <emma:one-of disjunction-type="recognition" id="oneOf10">
                <emma:interpretation id="interp50" emma:lang="zh-CN" emma:confidence="0">
                  <emma:literal>i</emma:literal>
                </emma:interpretation>
                <emma:interpretation id="interp51" emma:lang="zh-CN" emma:confidence="0">
                  <emma:literal>ⅰ</emma:literal>
                </emma:interpretation>
                <emma:interpretation id="interp52" emma:lang="zh-CN" emma:confidence="0">
                  <emma:literal>;</emma:literal>
                </emma:interpretation>
                <emma:interpretation id="interp53" emma:lang="zh-CN" emma:confidence="0">
                  <emma:literal>·</emma:literal>
                </emma:interpretation>
                <emma:interpretation id="interp54" emma:lang="zh-CN" emma:confidence="0">
                  <emma:literal>j</emma:literal>
                </emma:interpretation>
              </emma:one-of>
            </emma:emma>
          </inkml:annotationXML>
          <inkml:trace contextRef="#ctx0" brushRef="#br0" timeOffset="4534.5772">-1709-1394 252 0,'0'0'111'0,"5"4"-87"0,-1 3-30 15,0 1 130-15,-4 3-99 16,0 3 54-16,0 5-58 16,-4-1 19-16,0 1-29 15,-1 7-1-15,-3 0-7 0,0 0-5 16,-1-1 2-16,1-6-37 16,0-1 29-16,4-3-103 15,-1-4 85-15,5-7-148 16,0-4 132-16,5-7-160 15</inkml:trace>
          <inkml:trace contextRef="#ctx0" brushRef="#br0" timeOffset="4762.9829">-1684-1634 212 0,'-4'3'95'0,"8"5"-75"0,-4-12-25 0,0 4 128 15,0 0-98-15,0 0 71 16,0 0-71-16,5 4 8 16,-1-4-22-16,0 3-5 0,4-3-4 15,-8 0-4-15,0 0 1 16,0 0-97-16,4 12-189 31,13-1 216-31,-5 0-56 0</inkml:trace>
        </inkml:traceGroup>
        <inkml:traceGroup>
          <inkml:annotationXML>
            <emma:emma xmlns:emma="http://www.w3.org/2003/04/emma" version="1.0">
              <emma:interpretation id="{8316809F-5AD0-43D4-9721-610B82ED382F}" emma:medium="tactile" emma:mode="ink">
                <msink:context xmlns:msink="http://schemas.microsoft.com/ink/2010/main" type="inkWord" rotatedBoundingBox="20793,4272 20981,4267 20988,4560 20800,4565"/>
              </emma:interpretation>
              <emma:one-of disjunction-type="recognition" id="oneOf11">
                <emma:interpretation id="interp55" emma:lang="zh-CN" emma:confidence="0">
                  <emma:literal>n</emma:literal>
                </emma:interpretation>
                <emma:interpretation id="interp56" emma:lang="zh-CN" emma:confidence="0">
                  <emma:literal>ⅱ</emma:literal>
                </emma:interpretation>
                <emma:interpretation id="interp57" emma:lang="zh-CN" emma:confidence="0">
                  <emma:literal>Ⅱ</emma:literal>
                </emma:interpretation>
                <emma:interpretation id="interp58" emma:lang="zh-CN" emma:confidence="0">
                  <emma:literal>囗</emma:literal>
                </emma:interpretation>
                <emma:interpretation id="interp59" emma:lang="zh-CN" emma:confidence="0">
                  <emma:literal>丬</emma:literal>
                </emma:interpretation>
              </emma:one-of>
            </emma:emma>
          </inkml:annotationXML>
          <inkml:trace contextRef="#ctx0" brushRef="#br0" timeOffset="5223.7372">-1521-1346 244 0,'0'19'111'0,"0"-12"-87"0,4 11-30 15,-4-6 133-15,0-1-101 0,0 3 33 16,0 5-41-1,0 3 13-15,0 4-23 16,-4-4-7-16,4 4 0 0,-5-4-1 16,5 0 0-16,0-3 0 0,0-4 0 15,0-8-14-15,0-7 11 16,0-7-16-16,5-4 14 16,-1-8-8-16,4-3 9 15,0 0 2-15,5-4 2 16,-1 0 0-16,1-4 0 15,-1 5 0-15,1 2 0 16,3 1 0-16,-7 4 0 16,-1 7 14-16,5 0-11 15,-5 7 18-15,0 4-16 16,1 7 15-16,-1 4-15 16,0 4 11-16,-4 0-11 15,0 3 8-15,-4 5-10 0,0 2 2 16,-4 1-4-16,0 4-1 15,0-4 1-15,4-4-7 16,0 0 5-16,0-3-70 16,0-8 56-16,0-4-163 0,0 1 137 15,4-16-224 1</inkml:trace>
        </inkml:traceGroup>
        <inkml:traceGroup>
          <inkml:annotationXML>
            <emma:emma xmlns:emma="http://www.w3.org/2003/04/emma" version="1.0">
              <emma:interpretation id="{D0E81786-D80C-4442-8F48-B20CA8EA80AF}" emma:medium="tactile" emma:mode="ink">
                <msink:context xmlns:msink="http://schemas.microsoft.com/ink/2010/main" type="inkWord" rotatedBoundingBox="21083,4185 21347,4178 21358,4622 21094,4629"/>
              </emma:interpretation>
              <emma:one-of disjunction-type="recognition" id="oneOf12">
                <emma:interpretation id="interp60" emma:lang="zh-CN" emma:confidence="0">
                  <emma:literal>e</emma:literal>
                </emma:interpretation>
                <emma:interpretation id="interp61" emma:lang="zh-CN" emma:confidence="0">
                  <emma:literal>日</emma:literal>
                </emma:interpretation>
                <emma:interpretation id="interp62" emma:lang="zh-CN" emma:confidence="0">
                  <emma:literal>曰</emma:literal>
                </emma:interpretation>
                <emma:interpretation id="interp63" emma:lang="zh-CN" emma:confidence="0">
                  <emma:literal>匕</emma:literal>
                </emma:interpretation>
                <emma:interpretation id="interp64" emma:lang="zh-CN" emma:confidence="0">
                  <emma:literal>。</emma:literal>
                </emma:interpretation>
              </emma:one-of>
            </emma:emma>
          </inkml:annotationXML>
          <inkml:trace contextRef="#ctx0" brushRef="#br0" timeOffset="5735.9892">-1193-1276 224 0,'-8'0'101'0,"4"4"-79"0,0 0-28 16,4-4 122-16,0 3-93 15,0 5 54-15,4-1-56 16,0 1 13-16,4-1-24 15,5 0-1-15,3 5-6 16,1-9 1-16,4-3-3 16,0-3 2-16,-1-1-2 0,1-4-1 15,0 1 1 1,-4-4-1-16,3-4 0 0,-3-3 0 16,-9-5 0-16,-3-2-6 15,-5-5 5-15,-5 4-3 16,-3 4 3-16,-4 3-2 15,-5 8 2-15,-4 8 9 16,-4 10-6-16,-4 12 13 16,0 6-11-16,4 5 23 15,0 11-21-15,4-1 17 16,5 1-17-16,3-4 17 0,5 0-18 16,4-7 7-16,4 3-9 15,4-7-2 1,4 0 0-16,9-4-1 15,-5-11 0-15,1 0-20 16,8-4 16-16,8-3-27 16,0-8 24-16,-4-3-76 15,-4-4 64-15,4-4-182 16,-5-3 154-16,9-8-195 16</inkml:trace>
        </inkml:traceGroup>
        <inkml:traceGroup>
          <inkml:annotationXML>
            <emma:emma xmlns:emma="http://www.w3.org/2003/04/emma" version="1.0">
              <emma:interpretation id="{D7320223-9139-4948-B16E-B5504E5538B2}" emma:medium="tactile" emma:mode="ink">
                <msink:context xmlns:msink="http://schemas.microsoft.com/ink/2010/main" type="inkWord" rotatedBoundingBox="21405,4222 21661,4216 21672,4640 21416,4647"/>
              </emma:interpretation>
              <emma:one-of disjunction-type="recognition" id="oneOf13">
                <emma:interpretation id="interp65" emma:lang="zh-CN" emma:confidence="0">
                  <emma:literal>s</emma:literal>
                </emma:interpretation>
                <emma:interpretation id="interp66" emma:lang="zh-CN" emma:confidence="0">
                  <emma:literal>S</emma:literal>
                </emma:interpretation>
                <emma:interpretation id="interp67" emma:lang="zh-CN" emma:confidence="0">
                  <emma:literal>了</emma:literal>
                </emma:interpretation>
                <emma:interpretation id="interp68" emma:lang="zh-CN" emma:confidence="0">
                  <emma:literal>∫</emma:literal>
                </emma:interpretation>
                <emma:interpretation id="interp69" emma:lang="zh-CN" emma:confidence="0">
                  <emma:literal>;</emma:literal>
                </emma:interpretation>
              </emma:one-of>
            </emma:emma>
          </inkml:annotationXML>
          <inkml:trace contextRef="#ctx0" brushRef="#br0" timeOffset="6200.1888">-698-1361 200 0,'5'-3'88'0,"-5"-1"-69"0,12-3-24 0,-8 7 137 0,0-4-105 16,0 4 63-16,1-4-65 16,-5 0 33-16,0 1-43 15,0-1 12-15,-9 0-20 0,1 1 13 16,-4 3-15-16,-5 7 14 16,-4 8-14-16,0 7 0 15,0 0-3-15,9 0 4 16,-1 1-5-16,5-1 0 15,4 0 0-15,4-4-10 16,8 5 7-16,5-9 4 16,-1 1-2-16,5 0 6 15,0 0-5-15,-1-4-5 0,-3 4 3 16,-1-1 8-16,-3-2-5 16,-5-5 5-16,-4 8-6 15,-9 3 6-15,-3 1-6 16,-5-4-5-16,-8-1 3 15,-8-3-76-15,4 1 61 16,4-5-205-16,-4-3 171 16,-13-15-224-1</inkml:trace>
        </inkml:traceGroup>
      </inkml:traceGroup>
    </inkml:traceGroup>
    <inkml:traceGroup>
      <inkml:annotationXML>
        <emma:emma xmlns:emma="http://www.w3.org/2003/04/emma" version="1.0">
          <emma:interpretation id="{38EBF241-C4CA-483E-94C8-AF85C8726C83}" emma:medium="tactile" emma:mode="ink">
            <msink:context xmlns:msink="http://schemas.microsoft.com/ink/2010/main" type="paragraph" rotatedBoundingBox="17128,4936 31159,5409 31079,7792 17047,7320" alignmentLevel="1"/>
          </emma:interpretation>
        </emma:emma>
      </inkml:annotationXML>
      <inkml:traceGroup>
        <inkml:annotationXML>
          <emma:emma xmlns:emma="http://www.w3.org/2003/04/emma" version="1.0">
            <emma:interpretation id="{F132E89F-B2B5-40B4-9574-02ACC7C9E548}" emma:medium="tactile" emma:mode="ink">
              <msink:context xmlns:msink="http://schemas.microsoft.com/ink/2010/main" type="line" rotatedBoundingBox="17212,4939 31159,5409 31121,6534 17174,6065"/>
            </emma:interpretation>
          </emma:emma>
        </inkml:annotationXML>
        <inkml:traceGroup>
          <inkml:annotationXML>
            <emma:emma xmlns:emma="http://www.w3.org/2003/04/emma" version="1.0">
              <emma:interpretation id="{D146D663-1C6D-47C1-A80F-2291C234AA04}" emma:medium="tactile" emma:mode="ink">
                <msink:context xmlns:msink="http://schemas.microsoft.com/ink/2010/main" type="inkWord" rotatedBoundingBox="17212,4939 25215,5209 25177,6334 17174,6065"/>
              </emma:interpretation>
              <emma:one-of disjunction-type="recognition" id="oneOf14">
                <emma:interpretation id="interp70" emma:lang="zh-CN" emma:confidence="0">
                  <emma:literal>瞅</emma:literal>
                </emma:interpretation>
                <emma:interpretation id="interp71" emma:lang="zh-CN" emma:confidence="0">
                  <emma:literal>慨</emma:literal>
                </emma:interpretation>
                <emma:interpretation id="interp72" emma:lang="zh-CN" emma:confidence="0">
                  <emma:literal>毗</emma:literal>
                </emma:interpretation>
                <emma:interpretation id="interp73" emma:lang="zh-CN" emma:confidence="0">
                  <emma:literal>㗀</emma:literal>
                </emma:interpretation>
                <emma:interpretation id="interp74" emma:lang="zh-CN" emma:confidence="0">
                  <emma:literal>㬨</emma:literal>
                </emma:interpretation>
              </emma:one-of>
            </emma:emma>
          </inkml:annotationXML>
          <inkml:trace contextRef="#ctx0" brushRef="#br0" timeOffset="11741.3475">-2695-144 276 0,'-8'18'125'15,"8"-18"-99"-15,4 4-33 0,-4 0 65 0,9-8-47 16,-5 0 27-16,8-7-28 16,-3 0 14-16,3-7-18 15,0 3 3-15,1-7-7 0,-1 3 2 16,1-7-3-16,-1 8-1 15,1 3 1-15,-5 0 13 16,1 8-11-16,-5 3 15 16,0 8-13-16,-4 0 3 15,0 14-6-15,0 1-1 0,-4 18 0 16,0-8 15-16,-1 5-12 16,1-5 4-16,4 4-6 15,0-3-1-15,4-8 0 16,-4-3-4-16,9-8 2 15,-5-4 4-15,8-11-3 16,-3 1-5-16,11-19 4 16,-7 3-11-16,8-14 9 15,-5 7 1-15,1 0 2 16,0 4 5-16,-5 3-4 16,1 5 6-16,-5 2-6 15,-4 1 23-15,-4 11-19 16,0 0 6-16,0 19-7 15,0-4 3-15,0 11-6 16,0-4-3-16,4 4 2 0,0-4 0 16,5 4 0-16,-1-4-70 15,0-4 55-15,1-3-149 16,3-15 126-16,-4 0-253 16</inkml:trace>
          <inkml:trace contextRef="#ctx0" brushRef="#br0" timeOffset="12415.7112">-2191-196 236 0,'-21'26'108'0,"21"-26"-85"0,0 19-29 16,0-16 111-16,8 5-84 16,1-1 46-16,3-3-49 15,1-1 7-15,3-3-18 16,1 0 15-16,4-7-17 0,-5 0 1 0,9-8-4 15,-4 4-2 1,-4-8 1-16,-1 5-1 16,-3-1 0-16,-5-4 2 15,-4 4-1-15,0 1-3 0,-12 3 1 16,4-1 6-16,-13 5-4 16,5 0-3-16,-9 7 2 15,4 0 0-15,-8 22 0 16,5-4 16-16,-1 19-12 15,0-7 18-15,4 3-17 16,5-7 7-16,4 7-9 16,3-3 6-16,10-4-6 15,-1-4-8-15,8-3 5 16,-3-5-9-16,7-3 6 16,1-3-51-16,4-8 42 15,-1 0-108-15,5-11 93 16,-4 0-213-1,4-8 184-15,-4 1-74 16</inkml:trace>
          <inkml:trace contextRef="#ctx0" brushRef="#br0" timeOffset="12836.1916">-1700-329 272 0,'0'-15'121'0,"0"15"-95"0,0-3-33 16,0 3 115-16,-4 0-86 16,-5-4 46-16,1 4-50 15,-5-4 12-15,-3 8-21 16,-1 3 16-16,-4 1-18 0,1 3-1 16,7 0-4-16,1 0-4 0,3 4 1 15,-3 7-5-15,8-4 5 16,-1-3-3-16,14 4 3 15,3-1 1-15,1-7 0 16,-1-3-3-16,9-1 2 16,-4 1 1-16,3-1 0 15,-3-3 2-15,0 3-1 16,-1 0 2-16,-3 4-2 16,-5-3 5-16,-8 7-5 15,-8 7-3-15,-5-4 2 16,5-3 3-16,-13 4-3 15,5-1-39-15,-5-3 31 16,4-4-65-16,1 4 56 0,3-4-166 16,5-4 141-16,-1 1-193 15</inkml:trace>
          <inkml:trace contextRef="#ctx0" brushRef="#br0" timeOffset="13094.4349">-1551-292 264 0,'17'-4'118'0,"-17"4"-93"0,21-11-32 0,-9 11 135 15,1-3-102 1,4-1 36-16,3 0-44 0,1-3 2 16,8 3-13-16,-4-3-8 0,-4-1 1 15,0 5 3-15,-5-5-3 16,1 1-2-16,-4-1 1 15,-1 1-55-15,-4 3 44 16,1 1-89-16,-9 3 77 16,0 0-148-16,0 0 131 15,4-4-133 1</inkml:trace>
          <inkml:trace contextRef="#ctx0" brushRef="#br0" timeOffset="13317.424">-1318-536 236 0,'-16'-15'108'0,"12"15"-85"0,-1 4-29 16,5-4 141 0,-4 7-107-16,-4 4 52 0,0 12-58 15,4-5 46-15,-9 15-51 16,1-3 28-16,-1 25-33 0,5-10 13 16,-1 7-19-16,1-4 0 15,8-8-4-15,0 8-21 16,8-18 15-16,-3-4-86 15,3-4 70-15,0 0-149 16,9-22 129-16,12-7-282 16</inkml:trace>
          <inkml:trace contextRef="#ctx0" brushRef="#br1" timeOffset="-205214.8086">43 133 132 0,'0'4'62'0,"0"-4"-49"0,4 11-16 0,-4-7 65 15,4 0-49-15,0-1 26 0,1 1-28 31,-1 0 24-31,0-8-26 16,0 0 18-16,0-3-20 0,-4-1 4 16,0-6-7-16,0-1-3 0,0-4 0 15,0 5 4-15,0-1-4 16,0 0 3-16,-4 0-3 16,0 4 2-16,0 0-2 15,0 4-1-15,-5 3 1 16,5 0-7-16,-4 8 5 15,4 0-3-15,-1 10 3 16,1-2 1-16,0 2 0 16,0-3 0-16,0 12 0 15,0-5 0-15,-1 1 0 16,1-1-3-16,4 1 2 16,0-5 1-16,0 1 0 15,0 0-3-15,0-8 2 16,0 1 4-16,4-5-3 15,1 1 6-15,3-8-5 0,0 1-3 16,1-8 2-16,-1 3 3 16,0-7-3-16,1 4 3 15,-1-3-2-15,0 2 2 16,-4-2-2-16,0-1 13 16,-4 4-10-16,0 0 9 15,0 3-10-15,0 1 10 16,0 7-10-16,0 0 7 15,5 7-7-15,-1 1 1 16,0 6-3-16,0-2 5 16,0 6-5-16,-4-3 6 0,0 7-6 15,0-3 6-15,0 3-6 16,0-4 3-16,-4 12-3 16,0-4-1-16,0 7 1 15,0-7-4-15,-1 3 2 16,1-3 4-16,-4 0-3 15,4-7 3-15,-4-5-2 16,-1 1 2-16,1-7-2 16,0-1-1-16,-1-7 1 15,5 0-4-15,0-4 2 16,0 1-2-16,0-8 2 16,-1 3-2-16,5-7 2 15,0 4 15-15,0-7-11 16,0-1 10-16,9 5-10 0,-1-1 10 15,9-4-10 1,-5 4 4-16,9-3-5 0,-4-1 2 16,3 1-3-16,1 3 2 15,0 0-2-15,-4 1-1 16,-5 3 1-16,1-1-60 16,-5 5 46-16,0 0-99 15,1-1 86-15,-1 5-160 16,-4-1 142-1,0 0-64-15</inkml:trace>
          <inkml:trace contextRef="#ctx0" brushRef="#br1" timeOffset="-204295.3607">293 70 192 0,'-5'0'88'0,"5"0"-69"0,-4 0-24 0,4 0 72 16,0 4-54-16,0 0 33 16,0 0-34-16,0-4 21 15,0 3-24-15,0 1 14 0,4 3-17 16,1-3 11-16,3 0-12 16,-4-1 5-16,8 5-7 15,-3-4 12-15,3-4-11 16,1 0 3-16,3 0-5 0,-3 0 5 15,4-4-6-15,-5 0 6 16,0-3-6-16,1-1 3 16,-1-3-3-16,1 4 2 15,-5-4-2-15,1 0 2 16,-5 0-2-16,0 0-1 16,-8-1 1-16,4 1 4 15,-9 4-4-15,1 0 0 16,-9 3 0-16,5 0-1 0,-9 8 0 15,5-4-6 1,-1 15 5-16,0-4 0 16,1 7 1-16,3-3 2 0,5 7-1 15,-1-3-1-15,5-1 1 16,0 1 1-16,8-1-1 16,0-3-1-16,5 0 1 15,-1 0-1-15,5-4 0 16,-1 0 0-16,5-4 0 15,-5 1 0-15,5-8 0 16,-1 0-48-16,1-4 38 16,0 0-59-16,-1-3 53 15,1-1-63-15,0-6 60 16,-1 2-25-16,1-2 32 16,-5-1 7-16,1-4 3 15,-1 5-1-15,-3-5 2 16,-1 1 71-16,-4 3-55 15,0 4 62-15,1 7-58 0,-1 0 22 16,-4 8-30-16,0 0 13 16,0 7-18-16,0-4 6 15,0 12-9-15,0-5 4 16,0 5-6-16,0-4 3 16,4 0-3-16,0-1-1 15,0 1 1-15,0-4-1 16,5-3 0-16,-1-1 5 15,4-7-4-15,-3 0 0 16,3-7 0-16,1-1 4 16,-1-3-4-16,-3 0-5 15,-5-11 3-15,0 3 6 16,-8-3-5-16,0 4 1 0,-5-1 0 16,5 4 1-16,-4 4-1 15,-1 0-3-15,1 11 1 16,0 0-2-16,-1 11 2 15,5-3-38-15,0 6 30 16,0-2-151-16,4-1 125 16,0 0-211-1</inkml:trace>
          <inkml:trace contextRef="#ctx0" brushRef="#br1" timeOffset="-203842.1989">1041-377 232 0,'-8'-4'105'0,"8"4"-83"0,-21 4-28 16,21-4 113-1,-4 4-85-15,0-1 34 0,-4 12-39 16,-1 0 22-16,1 26-29 16,0-8 12-16,-5 22-16 0,5-10 19 15,0 10-19-15,-1-7 0 16,5 4-4-16,0-7-2 0,0-9 1 16,4-2-1-16,0-5 0 15,0-6-28-15,4-5 22 16,0-3-71-16,13-8 59 15,-5 1-115-15,9-12 101 0,-4 0-128 32,3-7 120-32,-3 0-81 15</inkml:trace>
          <inkml:trace contextRef="#ctx0" brushRef="#br1" timeOffset="-203560.0539">1150 34 176 0,'0'-19'82'0,"0"19"-65"0,-5 19-21 0,5-16 98 16,0 1-75-16,0 0 64 15,-4 7-61-15,0 0 21 16,4 7-31-16,0 1 16 0,0 3-21 0,0-4 4 16,4 1-7-16,0-1 0 15,5-3-3-15,-5-4-1 16,4 0 1-16,1-3-1 16,-1-1 0-16,0 1 5 15,0-8-4-15,1 0-3 16,-1-8 2-16,0 5-3 15,1-9 2-15,-5 1-2 16,0 0 2-16,0 0 4 16,-4-7-3-16,0 3 3 15,-8-4-2-15,4 5 2 16,-9 2-2-16,1 1-1 0,-1 8 1 16,1-1-4-16,-1 11 2 15,5-3-19-15,0 0 16 16,4-1-125-16,-1 5 101 15,1-1-226 1,8-7 195-16,1 0-14 16</inkml:trace>
          <inkml:trace contextRef="#ctx0" brushRef="#br1" timeOffset="-186058.1093">1491 107 96 0,'0'-3'42'0,"0"3"-33"0,4 3-11 0,-4 1 58 0,0-4-45 16,0 0 50 0,0 0-46-16,0 0 32 15,0-4-35-15,0 1 22 0,0-1-25 16,0 0 11-16,-4 1-14 16,0 3 16-16,-1-8-17 15,1 1 12-15,-4 7-12 16,0 0 5-16,-5 4-7 15,5-1 6-15,-5 1-6 16,5 0-2-16,-5 7 0 16,5-4-1-16,0 4 0 0,0 0 0 15,3 0 0-15,1 1 2 16,0-1-1-16,0 0-1 16,4 0 1-16,0-4-1 15,8 1 0-15,-4-1-14 16,9-3 11-16,-5-1-103 15,5-3 83-15,-1 0-157 16,5-3 137 0,-5-1-42-16</inkml:trace>
          <inkml:trace contextRef="#ctx0" brushRef="#br1" timeOffset="-185427.886">1761 93 148 0,'-4'-11'69'0,"4"11"-55"0,0-4-18 0,0 4 59 16,0 0-44-16,0 0 16 0,-4 0-20 15,4 0 13-15,-4 0-15 16,-1 0 9-16,-3 0-11 0,0 0 7 16,-5 7-7-16,5 1 9 15,-4 3-9-15,-1 0 10 16,1 4-10-16,3-4 4 15,-3 4-5-15,3-4 13 16,5 3-11-16,0-2-8 16,8-1 4-16,0-4 2 15,1 0-2-15,-1 1 0 16,4-4 1-16,0-1 1 16,5-6-1-16,-5-1-1 0,5-7 1 15,-1 3-1-15,1-3 0 16,-5 0 2-16,0 0-1 15,1 4 2-15,-1-1-2 16,-4 1-1-16,0 3 1 16,0 0 15-16,1 8-12 15,-1-4 10-15,-4 8-11 16,0-1 2-16,4 0-4 16,0 1 2-16,0 3-2 15,0-4-3-15,1 1 1 16,-1-1-52-16,0 0 41 15,0 1-91-15,0-4 79 16,0-1-180 0,5-6 156-16,-1-1 16 0</inkml:trace>
          <inkml:trace contextRef="#ctx0" brushRef="#br1" timeOffset="-185119.9389">1890 100 144 0,'-8'-4'65'0,"8"4"-51"0,4-3-17 0,0 3 79 16,-4 0-60-16,0 0 36 15,4 0-37-15,0 0 16 16,1 0-23-16,-1 0 4 0,4 0-8 15,0 0-3-15,5 0 0 16,-1 0 1-16,5 0-1 16,0 0-43-16,-1 0 34 15,1 0-88-15,0-4 74 16,-5 4-145 0,-4 0 128-16,1 0-3 15</inkml:trace>
          <inkml:trace contextRef="#ctx0" brushRef="#br1" timeOffset="-184870.5668">2007-151 216 0,'-9'7'98'0,"9"-7"-77"0,-8 26-26 0,8-19 61 0,0 8-45 15,0 0 35-15,-4 14-34 16,0-3 16-16,-1 8-20 15,5-5 12-15,-4 1-15 0,0-4 3 16,4 7-6-16,0-7-1 16,0 0 0-16,0-4-32 15,4-4 24-15,0-3-98 16,5-4 81-16,-1 0-139 16,5-7 124-1,-1 0-69-15</inkml:trace>
          <inkml:trace contextRef="#ctx0" brushRef="#br1" timeOffset="-184438.8475">2177 148 228 0,'-4'8'105'0,"4"-8"-83"0,-4 18-28 0,4-14 66 0,0 7-49 16,0-4 28-1,4 4-29-15,0 0 6 16,9 1-12-16,-5-5-5 0,9 0 1 15,-5 1 5-15,5-5-4 16,-5 1 0-16,5 0 0 16,-1-4-4-16,1-4 2 15,-4 0-5-15,-1-7 5 0,1 4-6 16,-5-8 6-16,0 4 3 16,-8-4-2-16,0 0 0 15,-4-3 1-15,0 3 7 16,-4 4-6-16,-1 0 19 15,-7 7-17-15,3 1 13 16,-4 6-12-16,5 1-3 16,0 7-1-16,-1 0-1 15,5 0 0-15,-1 0-65 16,5 0 51-16,0-3-132 16,12-1 112-16,1 1-159 0</inkml:trace>
          <inkml:trace contextRef="#ctx0" brushRef="#br1" timeOffset="-184091.2282">2427 111 192 0,'8'-15'88'0,"-8"15"-69"0,17-3-24 0,-13 3 81 15,4 0-61-15,1 0 45 16,-1 3-44-16,0-3 27 0,0 4-31 15,-3 0 21-15,3 7-24 16,-4-4 11-16,0 12-14 16,0-4 2-16,1 10-6 15,-1-2 5-15,-4 3-6 16,0-4 3-16,0 4-3 0,0-4-1 16,0-4 1-16,0-3 1 15,4-8-1-15,0 1 11 16,4-16-10-16,1 5 3 15,7-16-4-15,-3 4-1 16,12-10 1-16,-4 2 4 16,8-2-4-16,-4 2 0 15,0-3 0-15,-5 4-4 16,5 7 2-16,-4 1 9 16,-4 10-6-16,0 0-79 15,-1 4 60-15,1 0-198 16,-1 0 165-16,-3 0-147 15</inkml:trace>
          <inkml:trace contextRef="#ctx0" brushRef="#br0" timeOffset="7708.6608">-5128-236 184 0,'0'-4'85'0,"0"4"-67"0,4 4-23 0,-4-4 72 15,4 14-54-15,0-3 33 16,0 15-34-16,0-3 4 16,1 13-11-16,-1-2 0 0,0 6-4 0,-4-6-1 15,0-1 1-15,0-3-1 16,0-8 0-16,0-4-3 16,0-7 2-16,0 0 1 15,0-14 0-15,0 3-6 16,4-22 5-16,-4 3 8 15,4-10-5-15,-4 3 5 16,4-8-6-16,1 5 20 16,3-5-17-16,0 9 13 15,0 2-12-15,1 1 13 0,-1 7-13 16,0 1 14-16,5 10-14 16,-5 0 9-16,5 19-11 15,-5 0 4-15,5 7-5 16,-5 0-4-16,0 4 2 15,0-4 3-15,1-3-3 16,-5-4 3-16,0-4-2 16,0 0-6-16,5-8 4 15,-5 1 3-15,8-8-2 16,-3 1 0-16,3-23 1 16,1 4-7-16,7-15 5 15,-3 7 3-15,4 1-2 16,0 3 0-16,-5 3 1 15,1 1 18-15,-5 15-15 16,1 3 16-16,3 23-15 16,-7-8 0-16,-1 15-3 0,0-4 1 15,1 4-2-15,-1-4-29 16,0-4 23-16,1-3-137 16,-1-4 111-16,-4 0-260 15,5-11 223 1,-1 0 26-16</inkml:trace>
          <inkml:trace contextRef="#ctx0" brushRef="#br0" timeOffset="8226.6943">-4263-322 260 0,'-8'0'115'0,"8"0"-91"0,-13 15-30 16,13-11 116-16,-12 18-88 15,3 0 55-15,-11 23-57 16,3-12 9-16,-4 30-21 16,4-11 9-16,-8 18-12 0,1-11-1 15,-6 19-2-15,5-15-41 16,0-1 31-16,5-6-107 0,-1-8 89 16,4-7-197-16,5-8 171 15,-1-11-101 1</inkml:trace>
          <inkml:trace contextRef="#ctx0" brushRef="#br0" timeOffset="7972.4777">-4525-314 260 0,'-4'-4'115'0,"4"4"-91"0,0 4-30 0,0 0 105 0,4 3-79 16,0 0 10-1,0 4-20-15,0 1-2 16,5 6-6-16,-1-3-4 0,0 7 2 16,-4-3-90-16,5-1 71 15,-5-3-204 1,4-4 172-16,1-4-69 15</inkml:trace>
          <inkml:trace contextRef="#ctx0" brushRef="#br0" timeOffset="9775.0231">-3839-196 184 0,'-8'0'82'0,"8"0"-65"0,-4 0-21 16,4 0 101-16,0 0-77 16,0 0 41-16,0-3-45 15,0-1 22-15,4-4-28 16,0 5 25-16,0-8-26 0,0 0 21 16,5-1-23-16,-1 5 2 15,5 0-6-15,-5-1 9 16,4 5-9-16,1 3 7 15,-1 7-7-15,-3 0 4 16,-1 19-6-16,-4 0 9 16,0 7-8-16,-4-7-1 0,0 8 0 15,0-5-4-15,-4 1 2 16,4-8 1-16,0-4 0 16,0-3-6-16,4-11 5 15,0 0 3-15,5-12-2 16,-1 1 0-16,9-23 1 15,-1 8-1-15,9-11 0 16,-4 3 2-16,8-3-1 16,-8 3-3-16,4 4 1 15,-4 1 1-15,4 2 0 16,-4 5-26-16,-5 3 21 0,1 0-77 16,-5 4 63-16,1 0-132 15,-5 4 116-15,0 3-198 16</inkml:trace>
          <inkml:trace contextRef="#ctx0" brushRef="#br0" timeOffset="10361.7331">-3315-233 200 0,'-12'8'92'0,"12"-8"-73"0,-8 3-24 0,8 1 117 0,0 3-89 16,0-3 54-1,0 7-57-15,0-3 17 16,4 3-26-16,-4 0 12 0,8 0-17 15,0-4 14-15,5-3-15 16,-1 0 11-16,5-4-11 16,-4 0 2-16,7-11-5 15,-3 0 2-15,4-8-3 16,-5 4-3-16,1 0 1 16,-4 1 4-16,-5-5-3 15,0 4 9-15,-8 1-7 0,0 2-9 16,-4-2 5-16,0 3 4 15,-4 7-2-15,-1 0 0 16,-7 8 1-16,3 0 4 16,-8 14-4-16,5-3 14 15,-5 18-11-15,4 0 17 16,1 1-16-16,3-5 15 16,5 1-15-16,4-8 9 15,8 4-11-15,-4-4 2 16,8-3-4-16,0-5-3 15,5-6 1-15,-1-1-2 16,1-7 2-16,-1 0-47 0,1-3 38 16,-1-1-95-16,1-4 81 15,-1 5-164-15,1-5 144 16,-1 1-199 0</inkml:trace>
          <inkml:trace contextRef="#ctx0" brushRef="#br0" timeOffset="10989.0204">-2886-199 220 0,'0'-4'101'0,"0"4"-79"0,4 0-28 0,-4 0 99 0,4-4-74 16,0 0 27-16,5-3-33 15,-5 0 6-15,0-8-13 16,0 4 10-16,0 0-12 0,-4 0-2 16,-4-4-1-16,0 4 7 15,-4 3-6-15,-1 1 5 16,-3 7-6-16,0 0 11 16,-9 7-9-16,4 1 2 15,-4 18-4-15,5-4 11 16,-1 15-10-16,0-8 17 15,5 1-15-15,4-4 12 0,3 0-11 16,5-4 2 0,5-7-5-16,-1-4 2 15,8-4-3-15,1 1 2 0,3-12-2 16,-3 0 2-16,8-22-2 16,-5 4-1-16,5-8 1 15,-4 5-1-15,-1 2 0 16,-3 5 0-16,-5 3 0 15,-4 4 5-15,-4 11-4 16,0 0-3-16,-8 26 2 16,0-4 5-16,-9 19-4 15,5-4 6-15,-13 22-6 16,4-11 9-16,-4 19-8 16,4-12 13-16,0 12-11 15,5-12-5-15,3-3 1 16,5-8 3-16,8-7-3 15,0 0-5-15,8-15 4 0,0 1-6 16,9-20 6-16,0 1-36 16,8-26 28-16,-5 3-85 15,14-21 72-15,-5 6-184 16,4-10 158-16,-4 7-156 16</inkml:trace>
        </inkml:traceGroup>
        <inkml:traceGroup>
          <inkml:annotationXML>
            <emma:emma xmlns:emma="http://www.w3.org/2003/04/emma" version="1.0">
              <emma:interpretation id="{6B93AA1E-35C7-449F-8498-0E341FE8D2A1}" emma:medium="tactile" emma:mode="ink">
                <msink:context xmlns:msink="http://schemas.microsoft.com/ink/2010/main" type="inkWord" rotatedBoundingBox="27455,5609 28053,5629 28035,6174 27436,6154"/>
              </emma:interpretation>
              <emma:one-of disjunction-type="recognition" id="oneOf15">
                <emma:interpretation id="interp75" emma:lang="zh-CN" emma:confidence="0">
                  <emma:literal>儿</emma:literal>
                </emma:interpretation>
                <emma:interpretation id="interp76" emma:lang="zh-CN" emma:confidence="0">
                  <emma:literal>N</emma:literal>
                </emma:interpretation>
                <emma:interpretation id="interp77" emma:lang="zh-CN" emma:confidence="0">
                  <emma:literal>Ⅳ</emma:literal>
                </emma:interpretation>
                <emma:interpretation id="interp78" emma:lang="zh-CN" emma:confidence="0">
                  <emma:literal>几</emma:literal>
                </emma:interpretation>
                <emma:interpretation id="interp79" emma:lang="zh-CN" emma:confidence="0">
                  <emma:literal>ⅳ</emma:literal>
                </emma:interpretation>
              </emma:one-of>
            </emma:emma>
          </inkml:annotationXML>
          <inkml:trace contextRef="#ctx0" brushRef="#br2" timeOffset="-25642.4307">5177 22 144 0,'4'-7'65'0,"-4"-8"-51"0,4 8-17 15,-4 7 46-15,0 0-35 16,0 0 48 0,0 15-11-16,0 7-32 15,0 0 21-15,0 4-27 0,-4 0 14 16,0-4-16-16,0-4 3 16,-5 8-6-16,5-3 2 0,0 2-3 15,0-2 2-15,-5 6-2 16,5-3-3-16,0 4 1 15,0-4 9-15,0-1-6 16,0-2-7-16,0 3 5 16,-1-8-1-16,5-3 1 15,0-4 0-15,0-7 0 16,0-1-3-16,5-14 2 16,-5 4 6-16,8-15-4 15,-4 3 0-15,4-10 0 16,1 6 4-16,-1-10-4 15,9-8-3-15,-5 1 2 16,1 6-6-16,-1 9 5 16,-4 2 3-16,1 9-2 15,-1 2 20-15,4 12-16 0,1 8 10 16,-5 7-10-16,1-1 3 16,3 16-5-16,-4-4 5 15,5 22-6-15,-1-7 0 16,5 7 0-16,-5-4 1 15,5-7-1-15,0-7 2 16,-1-4-2-16,1-4 5 16,4-15-5-16,-5 1 14 15,5-27-11-15,-4 4 0 16,4-18-2-16,-5 7-2 16,5-22 1-16,8-15 4 15,-4 8-4-15,-4 10-5 16,-4 1 6-16,-5 7-3 15,1 7 1-15,-5 8 1 16,0 4-32-16,1 3 24 16,-5 4-78-16,0 3 65 15,4 1-174 1,9 14 40 0</inkml:trace>
        </inkml:traceGroup>
        <inkml:traceGroup>
          <inkml:annotationXML>
            <emma:emma xmlns:emma="http://www.w3.org/2003/04/emma" version="1.0">
              <emma:interpretation id="{4181826C-37C1-461B-BFEF-217BC44B0E70}" emma:medium="tactile" emma:mode="ink">
                <msink:context xmlns:msink="http://schemas.microsoft.com/ink/2010/main" type="inkWord" rotatedBoundingBox="29213,5696 30296,5732 30286,6026 29203,5989"/>
              </emma:interpretation>
              <emma:one-of disjunction-type="recognition" id="oneOf16">
                <emma:interpretation id="interp80" emma:lang="zh-CN" emma:confidence="0">
                  <emma:literal>…</emma:literal>
                </emma:interpretation>
                <emma:interpretation id="interp81" emma:lang="zh-CN" emma:confidence="0">
                  <emma:literal>%</emma:literal>
                </emma:interpretation>
                <emma:interpretation id="interp82" emma:lang="zh-CN" emma:confidence="0">
                  <emma:literal>山</emma:literal>
                </emma:interpretation>
                <emma:interpretation id="interp83" emma:lang="zh-CN" emma:confidence="0">
                  <emma:literal>风</emma:literal>
                </emma:interpretation>
                <emma:interpretation id="interp84" emma:lang="zh-CN" emma:confidence="0">
                  <emma:literal>巛</emma:literal>
                </emma:interpretation>
              </emma:one-of>
            </emma:emma>
          </inkml:annotationXML>
          <inkml:trace contextRef="#ctx0" brushRef="#br1" timeOffset="-119654.097">7927 204 132 0,'0'0'59'0,"0"0"-47"0,0 11-15 0,0-8 96 0,0-6-74 15,0-1 64-15,0 0-61 16,0 1 49-16,0-5-53 15,0 5 22-15,-4-1-29 0,-1 0 16 16,-3 0-20-16,-4 1-1 16,3 10-4-16,-3 1 1 15,-5 3-2-15,1 0 2 16,-1 4-2-16,0-1 2 16,5 5-2-16,-1-4-6 15,9-1 4-15,0 1 0 16,8-4 1-16,0 0-3 15,13-7 2-15,-5 0-5 16,13-8 5-16,-4 4-67 16,8-7 53-16,-4 3-129 0,0-7 110 15,0 0-195 1</inkml:trace>
          <inkml:trace contextRef="#ctx0" brushRef="#br1" timeOffset="-119986.9331">7536 244 164 0,'4'-29'75'0,"-4"29"-59"0,0-19-20 0,0 19 81 15,0-3-61-15,0-1 45 16,0-7-45-16,0 3 19 15,-4-3-25-15,0 4 8 0,-5 3-13 16,1 0-3-16,-5 1-1 16,5-1 4-16,-9 11-4 15,5 1 9-15,-5 3-8 16,1 0 5-16,-1 8-6 16,0-5 0-16,5 5 0 15,-1-4 4-15,9 3-4 0,-4-3-3 16,16 0 2-16,-4-4-3 15,5-4 2-15,-1 1 4 16,9-8-3-16,-5 0 3 16,9-4-2-16,-4 0-1 15,3-14 1-15,1 3-1 16,-4 0 0-16,-5 4 0 16,1 7 0-16,-1 1 2 15,-3-1-1-15,-1 4 8 16,0 7-7-16,-4 1 13 15,1 6-11-15,-1-2-2 16,0 2-1-16,0-3-4 16,0 1 2-16,0-5-13 0,5-3 11 15,-1-1-78-15,5-3 63 16,-5 0-105-16,8-3 94 16,-3-1-113-1,4-3 107-15,-1 3-42 16</inkml:trace>
          <inkml:trace contextRef="#ctx0" brushRef="#br1" timeOffset="-120495.5718">7020 148 128 0,'0'-7'59'0,"0"7"-47"0,0-4-15 0,0 4 79 16,0 4-60-16,0-1 42 15,0-6-43-15,0-1 26 16,0-3-31-16,0 3 18 0,0-3-21 15,0-1-1-15,-4 4-4 16,-1 1 4-16,1-8-5 16,0 0 6-16,0 11-6 15,0 0 14-15,-4 3-11 16,-1 1 3-16,-3 11-5 16,-1-4 2-16,-3 11-3 15,3-3 11-15,1 3-10 0,-1-4 3 16,5 1-4-16,-1-1-3 15,9 4 1-15,0-3 1 16,5 3 0-16,-5-3-3 16,8-1 2-16,0-3 4 15,5-4-3-15,-5-4-47 16,5-3 37-16,-1 0-109 16,9-8 92-16,0 0-191 15</inkml:trace>
        </inkml:traceGroup>
        <inkml:traceGroup>
          <inkml:annotationXML>
            <emma:emma xmlns:emma="http://www.w3.org/2003/04/emma" version="1.0">
              <emma:interpretation id="{A081D3F2-B37A-49E1-8B84-438C4D16699D}" emma:medium="tactile" emma:mode="ink">
                <msink:context xmlns:msink="http://schemas.microsoft.com/ink/2010/main" type="inkWord" rotatedBoundingBox="30522,5416 31158,5438 31139,6014 30502,5992"/>
              </emma:interpretation>
              <emma:one-of disjunction-type="recognition" id="oneOf17">
                <emma:interpretation id="interp85" emma:lang="zh-CN" emma:confidence="0">
                  <emma:literal>在</emma:literal>
                </emma:interpretation>
                <emma:interpretation id="interp86" emma:lang="zh-CN" emma:confidence="0">
                  <emma:literal>仁</emma:literal>
                </emma:interpretation>
                <emma:interpretation id="interp87" emma:lang="zh-CN" emma:confidence="0">
                  <emma:literal>从</emma:literal>
                </emma:interpretation>
                <emma:interpretation id="interp88" emma:lang="zh-CN" emma:confidence="0">
                  <emma:literal>亿</emma:literal>
                </emma:interpretation>
                <emma:interpretation id="interp89" emma:lang="zh-CN" emma:confidence="0">
                  <emma:literal>仙</emma:literal>
                </emma:interpretation>
              </emma:one-of>
            </emma:emma>
          </inkml:annotationXML>
          <inkml:trace contextRef="#ctx0" brushRef="#br1" timeOffset="-118799.1651">8268-196 296 0,'0'-3'131'0,"0"3"-103"0,0 0-35 0,0 0 87 15,0 11-64-15,0-4 42 16,0 15-43-16,0-3 29 0,-4 29-33 15,0-8 0-15,-9 12-8 0,5-11 4 16,-5 3-6-16,1-3-3 16,3 0 2-16,1-8 0 15,0-3 0-15,0-5 0 16,8-6 0-16,0-4-3 16,0-12 2-16,8 1-10 15,0-4 8-15,0 0-1 16,1-11 2-16,-1 0-1 15,5-4 2-15,-5 4 1 16,0-4 0-16,5 4 0 16,-1 4 0-16,-3-1 0 15,-1 8 0-15,0 0 0 0,-4 11 0 16,0-3 2-16,-4 7-1 16,0-4 11-16,0 3-10 15,0 1-6-15,5 0 4 16,-5-4-1-16,8 0 1 15,-8-3-20-15,17-5 16 16,-5 1-38-16,5-8 32 16,-5 1-24-16,1-1 26 15,8 0-8-15,-5 1 12 16,-3-1-3-16,-1 0 5 16,5 0 4-16,-5 1-2 15,-3 3 12-15,3 0-10 16,-4 0 31-16,5-4-26 15,-5 0 11-15,17 1-12 0,-8-1 10 16,4 0-12-16,-1 4 6 16,5-3-7-16,-4 3 6 15,0-8-6-15,-4 1-2 16,3-4 0-16,-3 3 1 16,-9-6-1-16,5 2 5 15,-13-2-5-15,0 3 3 16,-13-4-3-16,5 4 11 15,-13 11-10-15,5 0 3 0,-9 11-4 16,12 0 8 0,-4 4-7-16,5-1 16 0,4 1-14 15,-1 0 4-15,9 0-6 16,0 0 2-16,9-1-3 16,-1 1-1-16,9 0 1 15,-5-4-1-15,9 0 0 16,-4-3-26-16,3-1 21 15,-3 0-88-15,4 1 72 16,-5-1-194-16,5 1 166 16,-4-1-179-1</inkml:trace>
        </inkml:traceGroup>
      </inkml:traceGroup>
      <inkml:traceGroup>
        <inkml:annotationXML>
          <emma:emma xmlns:emma="http://www.w3.org/2003/04/emma" version="1.0">
            <emma:interpretation id="{6A36DA1D-15E6-4AA4-9E03-AE76985A89DF}" emma:medium="tactile" emma:mode="ink">
              <msink:context xmlns:msink="http://schemas.microsoft.com/ink/2010/main" type="line" rotatedBoundingBox="17057,6393 25828,6172 25853,7141 17082,7362"/>
            </emma:interpretation>
          </emma:emma>
        </inkml:annotationXML>
        <inkml:traceGroup>
          <inkml:annotationXML>
            <emma:emma xmlns:emma="http://www.w3.org/2003/04/emma" version="1.0">
              <emma:interpretation id="{6C25299A-2E67-4BAB-8C9A-02B28974DFC1}" emma:medium="tactile" emma:mode="ink">
                <msink:context xmlns:msink="http://schemas.microsoft.com/ink/2010/main" type="inkWord" rotatedBoundingBox="17057,6393 18178,6364 18202,7334 17082,7362"/>
              </emma:interpretation>
              <emma:one-of disjunction-type="recognition" id="oneOf18">
                <emma:interpretation id="interp90" emma:lang="zh-CN" emma:confidence="0">
                  <emma:literal>蚵</emma:literal>
                </emma:interpretation>
                <emma:interpretation id="interp91" emma:lang="zh-CN" emma:confidence="0">
                  <emma:literal>啷</emma:literal>
                </emma:interpretation>
                <emma:interpretation id="interp92" emma:lang="zh-CN" emma:confidence="0">
                  <emma:literal>蚧</emma:literal>
                </emma:interpretation>
                <emma:interpretation id="interp93" emma:lang="zh-CN" emma:confidence="0">
                  <emma:literal>螂</emma:literal>
                </emma:interpretation>
                <emma:interpretation id="interp94" emma:lang="zh-CN" emma:confidence="0">
                  <emma:literal>唧</emma:literal>
                </emma:interpretation>
              </emma:one-of>
            </emma:emma>
          </inkml:annotationXML>
          <inkml:trace contextRef="#ctx0" brushRef="#br3" timeOffset="48443.5636">-4812 817 224 0,'0'4'101'0,"0"-4"-79"0,-4-7-28 0,4 7 91 0,0 3-68 15,0 1 44-15,-5 7-44 0,1 0 21 16,-4 4-28-1,0-4 8-15,-5 19-12 16,5-4 12-16,0 18-13 16,-1-7 0-16,1 4-3 15,4-1-4-15,0 1 1 16,-1-8 1-16,5 1 0 16,0-5-20-16,0-3 16 15,0-4-66-15,0-3 54 16,0-4-125-16,5-8 108 15,-1 0-190 1,4-14 169-16,-4 0 17 16</inkml:trace>
          <inkml:trace contextRef="#ctx0" brushRef="#br3" timeOffset="48897.6478">-4708 1084 172 0,'0'0'78'0,"0"0"-61"0,0 0-21 0,0 0 104 0,4 0-80 16,0 0 53-1,0 0-54 1,0 0 23-16,1 3-31 16,-1-3 17-16,0 8-21 0,0-4 16 15,0 7-18-15,0 0 7 0,-4 7-9 16,0 1 1-16,0-1-3 15,0 1-1-15,0 3 1 16,0 0-4-16,0-3 2 16,0-5 4-16,0-3-3 15,0-3-5-15,5-8 4 16,-1 0 11-16,4-8-8 16,0 1 14-16,5-11-12 15,-1-1 3-15,5-11-5 16,-5 8 5-16,5-4-6 15,-4 4 3-15,3 0-3 16,-3 0 2-16,-1 3-2 16,-4 5 5-16,1-5-5 15,-1 8-3-15,0 4 2 0,-3-1-39 16,-1 4 30-16,0 1-67 16,0 3 59-16,-4 0-147 15,4 0 126-15,-4 0-186 16</inkml:trace>
          <inkml:trace contextRef="#ctx0" brushRef="#br3" timeOffset="49634.3733">-4142 969 208 0,'-13'0'92'0,"13"0"-73"0,4 4-24 0,-4-4 139 0,0 4-106 16,0-1 58-16,-4 12-63 0,0-4 37 31,-9 19-44-31,1-1 16 0,-13 16-23 15,4-8 6-15,-12 22-11 16,8-11 3-16,-8 15-5 16,4-8-1-16,-5 12 0 15,5-8-63-15,0-4 49 16,4-7-114-16,4-7 98 0,0-8-192 16,5-3 168-16,3-8-102 15</inkml:trace>
          <inkml:trace contextRef="#ctx0" brushRef="#br3" timeOffset="49306.9829">-4425 1032 228 0,'-4'0'101'0,"4"0"-79"0,4 4-28 0,-4-4 97 15,4 7-73-15,0 0 38 0,4 8-40 16,-4-4 4-16,5 8-13 16,-1-1-3-16,0 1-2 15,1-4-2-15,-1-1 1 0,0 1-69 16,1-4 54-16,-5 0-155 15,0-3 130-15,0-5-146 16</inkml:trace>
          <inkml:trace contextRef="#ctx0" brushRef="#br3" timeOffset="52997.4047">-4883 1246 72 0,'-4'12'36'0,"4"-12"-29"0,-4 7-9 15,4-3 49-15,0-4-37 16,0 0 24-16,0 3-24 16,0 1 16-16,0 3-19 15,0 1 27-15,0-1-26 16,0-3 19-16,0 3-20 0,0-3 16 15,0 3-18-15,0 1 7 16,4-1-9-16,0 1 12 16,0-5-11-16,0 1 9 15,1-4-10-15,-1 0-7 0,4 0 4 16,-4 0 24-16,4-4-19 16,-3 4 4-16,-1-3-6 15,0-1 1-15,0 0-3 16,0 1-3-16,0-1 1 15,1 0-2-15,-1 4 2 16,0 0 6-16,4-7-4 16,1 3-8-16,-1 0 5 15,-4 1-49-15,0-1 39 16,0 0-87-16,1 1 75 16,-1-1-146-1</inkml:trace>
          <inkml:trace contextRef="#ctx0" brushRef="#br3" timeOffset="51320.8455">-4675 1250 152 0,'-4'8'69'0,"4"-8"-55"0,0 22-18 0,0-19 70 15,0 1-53-15,0 0 27 16,0 7-29-16,0 0 5 15,0 0-12-15,0 0-2 0,0 0-1 16,0 0-1-16,0 1 0 16,0-5-9-16,0-3 7 15,0-1-21-15,0-6 17 16,0-1-19-16,4-7 18 16,0 0-13-16,5-4 15 15,-5 4 3-15,0 0 1 16,0 0 3-16,0 0-1 0,0 3 25 15,1 4-21-15,-5 1 30 16,0 6-27-16,0-3 13 16,0 4-15-16,0 0 8 0,0 3-11 15,0 1-10 1,0-1 6-16,0 0-89 16,0 1 70-16,0-1-178 15</inkml:trace>
          <inkml:trace contextRef="#ctx0" brushRef="#br3" timeOffset="50415.0116">-4629 1261 156 0,'0'4'72'0,"0"-4"-57"0,0 26-19 0,0-22 48 16,0 3-36-16,0 0 15 16,0 1-17-16,0-1 2 15,0 4-6-15,0-3 5 0,0 3-6 16,0-4-3-16,0 1 2 15,0-1 0-15,0-7 0 16,0 0-3-16,0-4 2 16,0 1-10-16,4-9 8 15,0 5-10-15,0-8 10 16,0 4-7-16,1 0 7 16,-1 0 2-16,-4 0 1 0,0 3-9 15,0 5 7 1,0-1-72-16,0 8 58 0,0-4-112 15</inkml:trace>
          <inkml:trace contextRef="#ctx0" brushRef="#br3" timeOffset="25643.1518">-5183 784 140 0,'5'-11'65'0,"-5"11"-51"0,0 0-17 0,0 0 77 0,0 0-59 16,0 0 65-16,0 0-60 16,-5 0 26-16,5 8-33 15,0-5 14-15,-8 8-19 0,4 0 6 16,-4 8-10-16,-1-1 1 15,-3 19-4-15,4-7 2 16,-1 14-2-16,1-3-1 16,4 0 1-16,0-1-1 15,4 5 0-15,0-8-3 16,0-4 2-16,0-7-83 16,8 0 66-16,-4-4-179 15,9-7 151 1,-5 0-75-16</inkml:trace>
          <inkml:trace contextRef="#ctx0" brushRef="#br3" timeOffset="48102.5023">-5024 1017 168 0,'-5'0'75'0,"5"0"-59"0,0 0-20 0,0 0 90 15,0 0-69-15,0 0 54 16,0 0-53-16,0 0 30 16,0 0-36-1,0 0 22-15,9 0-25 0,-5 0 14 0,8 0-17 16,1 0 6-16,8 0-9 16,-5 0 4-16,9-4-6 15,-4 4 0-15,4-3 0 16,-4-1 4-16,0 0-4 15,-1 1-3-15,-3-1 2 16,-4 4-37-16,-5 0 29 16,0 0-106-16,-8 4 88 0,0-1-180 15,-4-3 157 1,0 0-65 0</inkml:trace>
        </inkml:traceGroup>
        <inkml:traceGroup>
          <inkml:annotationXML>
            <emma:emma xmlns:emma="http://www.w3.org/2003/04/emma" version="1.0">
              <emma:interpretation id="{F7A786D8-484E-45C7-B264-F3B52880F29F}" emma:medium="tactile" emma:mode="ink">
                <msink:context xmlns:msink="http://schemas.microsoft.com/ink/2010/main" type="inkWord" rotatedBoundingBox="18207,6892 18408,6887 18413,7095 18213,7101"/>
              </emma:interpretation>
              <emma:one-of disjunction-type="recognition" id="oneOf19">
                <emma:interpretation id="interp95" emma:lang="zh-CN" emma:confidence="0">
                  <emma:literal>,</emma:literal>
                </emma:interpretation>
                <emma:interpretation id="interp96" emma:lang="zh-CN" emma:confidence="0">
                  <emma:literal>/</emma:literal>
                </emma:interpretation>
                <emma:interpretation id="interp97" emma:lang="zh-CN" emma:confidence="0">
                  <emma:literal>'</emma:literal>
                </emma:interpretation>
                <emma:interpretation id="interp98" emma:lang="zh-CN" emma:confidence="0">
                  <emma:literal>′</emma:literal>
                </emma:interpretation>
                <emma:interpretation id="interp99" emma:lang="zh-CN" emma:confidence="0">
                  <emma:literal>1</emma:literal>
                </emma:interpretation>
              </emma:one-of>
            </emma:emma>
          </inkml:annotationXML>
          <inkml:trace contextRef="#ctx0" brushRef="#br3" timeOffset="27734.3189">-3918 1269 308 0,'-4'22'138'0,"4"-22"-109"0,-12-11-37 0,3 11 109 16,-3 11-81-16,-5 11 13 16,-4 4-23-16,5-4-10 15,-13 11 1-15,4-7-116 0,0 8 90 16,0-5-316 0</inkml:trace>
        </inkml:traceGroup>
        <inkml:traceGroup>
          <inkml:annotationXML>
            <emma:emma xmlns:emma="http://www.w3.org/2003/04/emma" version="1.0">
              <emma:interpretation id="{4A836726-CDCF-4AF1-9ADE-AAA5FAEB2EC7}" emma:medium="tactile" emma:mode="ink">
                <msink:context xmlns:msink="http://schemas.microsoft.com/ink/2010/main" type="inkWord" rotatedBoundingBox="18933,6614 20337,6579 20351,7109 18946,7144"/>
              </emma:interpretation>
              <emma:one-of disjunction-type="recognition" id="oneOf20">
                <emma:interpretation id="interp100" emma:lang="zh-CN" emma:confidence="0">
                  <emma:literal>…</emma:literal>
                </emma:interpretation>
                <emma:interpretation id="interp101" emma:lang="zh-CN" emma:confidence="0">
                  <emma:literal>毗</emma:literal>
                </emma:interpretation>
                <emma:interpretation id="interp102" emma:lang="zh-CN" emma:confidence="0">
                  <emma:literal>屾</emma:literal>
                </emma:interpretation>
                <emma:interpretation id="interp103" emma:lang="zh-CN" emma:confidence="0">
                  <emma:literal>惭</emma:literal>
                </emma:interpretation>
                <emma:interpretation id="interp104" emma:lang="zh-CN" emma:confidence="0">
                  <emma:literal>灿</emma:literal>
                </emma:interpretation>
              </emma:one-of>
            </emma:emma>
          </inkml:annotationXML>
          <inkml:trace contextRef="#ctx0" brushRef="#br3" timeOffset="36212.6215">-2308 1228 228 0,'0'-4'105'0,"0"4"-83"0,-4 0-28 0,4 0 113 16,-4 0-85-16,-4 0 37 16,-1 0-42-16,1 0 17 15,-4 4-24-15,-1 0 13 0,-4 3-17 16,5 0 17-16,-5 12-18 16,5-4 9-16,-1 7-10 15,1-4 1-15,4 5-4 16,3-5-6-16,5 4 4 15,0-3-14-15,5-4 12 16,-1-4-83-16,8-4 67 16,-4 0-145-16,9-7 126 0,-4 0-202 15</inkml:trace>
          <inkml:trace contextRef="#ctx0" brushRef="#br3" timeOffset="36631.9278">-2133 965 324 0,'0'0'148'0,"0"12"-117"0,4 6-39 16,-4-3 98-16,0 11-73 16,0 14 20-16,-4 1-26 15,0-4 24-15,-9 4-27 0,1 7 5 16,4-8-9-16,-1-6 0 0,1-1-3 15,0-3-6-15,3-5 4 16,1-2-31-16,4-9 25 16,0-2-25-16,9-12 24 15,-5 0-13-15,8-19 15 16,9-14-5-16,0 7 8 16,0 4 2-16,-1 3 1 15,1 4 0-15,-4 4 0 16,-5 0 22-16,1 4-17 15,-5 7 37-15,1 4-32 16,-5 7 18-16,0 11-20 16,-4-4-2-16,0 8-4 0,0-4-4 15,4 1 1-15,0-1-75 16,0-4 60-16,0-3-188 16,5-4 157-16,-1-3-205 15</inkml:trace>
          <inkml:trace contextRef="#ctx0" brushRef="#br3" timeOffset="34920.4983">-3248 1195 184 0,'-4'-4'85'0,"4"4"-67"0,0-4-23 0,0 4 81 16,0 0-61-16,0 0 42 0,0-3-42 16,0-1 26-16,0 0-31 15,0 1 18-15,-8-1-21 0,3 0 13 16,-7 4-15-16,-1 0 11 15,-3 11-11-15,3-3 8 16,-3 6-10-16,3-3 4 16,-3 8-5-16,3-4-6 15,9 3 3-15,0 1-3 0,4-1 3 16,0-3 1-16,8-4 0 16,0-3-40-16,9-1 32 15,-4-3-93-15,3-1 78 16,-3 1-150-16,3-4 132 15,1 0-100 1</inkml:trace>
          <inkml:trace contextRef="#ctx0" brushRef="#br3" timeOffset="35431.22">-3011 1180 208 0,'0'4'95'0,"0"-4"-75"16,4 0-25-16,-4 0 81 0,5 0-61 15,-1 0 28-15,-4-4-31 16,0 0 13-16,0-3-19 16,0 3 8-16,-4 0-10 0,-1 1-2 15,-7-1-1-15,4 4 18 16,-5 7-15-16,1 1 5 15,-1 3-7-15,1 0 13 16,-1 11-11-16,5-3 0 16,0 3-2-16,3-4-2 15,5-3 1-15,0 0-1 0,5-4 0 16,-1 0 0-16,8-3 0 16,1-1 0-16,3-14 0 15,1 3-17-15,4-7 13 16,-5 0-12-16,5-4 12 15,-4 4-4-15,-5-4 6 16,1 0 1-16,-5 4 1 16,0 0 19-16,-3 7-15 15,-1 1 30-15,-4 6-26 16,0 1 5-16,0 3-9 16,0 1-3-16,0 10 0 15,0-3-1-15,4 0 0 16,0 0-51-16,0-4 40 15,0 0-150-15,13-7 125 16,-5-1-205-16</inkml:trace>
          <inkml:trace contextRef="#ctx0" brushRef="#br3" timeOffset="35687.1925">-2745 1217 252 0,'-4'4'111'0,"4"-4"-87"0,9 0-30 15,-5 0 102-15,4 0-77 16,0 0 25-16,5 0-31 0,-1 0 0 16,1 0-9-16,-1 0 0 0,5 0-3 15,0 0-3-15,-1 0 1 16,-3 0-55-16,-1-4 44 15,1 4-134-15,-5-4 113 16,0 0-191 0</inkml:trace>
          <inkml:trace contextRef="#ctx0" brushRef="#br3" timeOffset="35911.0608">-2570 1010 296 0,'-12'3'134'0,"12"-3"-105"0,-4 26-37 0,4-22 95 16,-5 18-70-16,1-3 39 0,-4 10-41 15,0-6 14-15,-1 14-21 16,1-8-2-16,0 8-4 0,3-4-2 16,1-3 1-16,4-4-57 15,0-4 44-15,0-3-150 16,9-1 125-16,-5-3-243 15</inkml:trace>
        </inkml:traceGroup>
        <inkml:traceGroup>
          <inkml:annotationXML>
            <emma:emma xmlns:emma="http://www.w3.org/2003/04/emma" version="1.0">
              <emma:interpretation id="{A2957FC8-86AC-4548-B6BA-C8AEB8498B47}" emma:medium="tactile" emma:mode="ink">
                <msink:context xmlns:msink="http://schemas.microsoft.com/ink/2010/main" type="inkWord" rotatedBoundingBox="20519,6523 20716,6518 20731,7111 20533,7116"/>
              </emma:interpretation>
              <emma:one-of disjunction-type="recognition" id="oneOf21">
                <emma:interpretation id="interp105" emma:lang="zh-CN" emma:confidence="0">
                  <emma:literal>’</emma:literal>
                </emma:interpretation>
                <emma:interpretation id="interp106" emma:lang="zh-CN" emma:confidence="0">
                  <emma:literal>)</emma:literal>
                </emma:interpretation>
                <emma:interpretation id="interp107" emma:lang="zh-CN" emma:confidence="0">
                  <emma:literal>丿</emma:literal>
                </emma:interpretation>
                <emma:interpretation id="interp108" emma:lang="zh-CN" emma:confidence="0">
                  <emma:literal>〉</emma:literal>
                </emma:interpretation>
                <emma:interpretation id="interp109" emma:lang="zh-CN" emma:confidence="0">
                  <emma:literal>,</emma:literal>
                </emma:interpretation>
              </emma:one-of>
            </emma:emma>
          </inkml:annotationXML>
          <inkml:trace contextRef="#ctx0" brushRef="#br3" timeOffset="36887.3856">-1700 903 404 0,'21'14'180'0,"-9"-6"-141"0,9 14-49 0,-13-4 93 16,5 12-67-16,-1 11 20 16,-4 3-26-16,-8-3 13 15,-4 7-17-15,-12 4-3 0,-1-8-1 16,0-3-70-16,-16 10 54 16,4-6-186-16,-9 7 154 15,5-8-275 1</inkml:trace>
        </inkml:traceGroup>
        <inkml:traceGroup>
          <inkml:annotationXML>
            <emma:emma xmlns:emma="http://www.w3.org/2003/04/emma" version="1.0">
              <emma:interpretation id="{4659DA5E-CE38-4E8A-8DC9-96300D9725D9}" emma:medium="tactile" emma:mode="ink">
                <msink:context xmlns:msink="http://schemas.microsoft.com/ink/2010/main" type="inkWord" rotatedBoundingBox="22152,6377 23560,6341 23575,6917 22167,6953"/>
              </emma:interpretation>
              <emma:one-of disjunction-type="recognition" id="oneOf22">
                <emma:interpretation id="interp110" emma:lang="zh-CN" emma:confidence="0">
                  <emma:literal>…</emma:literal>
                </emma:interpretation>
                <emma:interpretation id="interp111" emma:lang="zh-CN" emma:confidence="0">
                  <emma:literal>屾</emma:literal>
                </emma:interpretation>
                <emma:interpretation id="interp112" emma:lang="zh-CN" emma:confidence="0">
                  <emma:literal>幽</emma:literal>
                </emma:interpretation>
                <emma:interpretation id="interp113" emma:lang="zh-CN" emma:confidence="0">
                  <emma:literal>炒</emma:literal>
                </emma:interpretation>
                <emma:interpretation id="interp114" emma:lang="zh-CN" emma:confidence="0">
                  <emma:literal>岫</emma:literal>
                </emma:interpretation>
              </emma:one-of>
            </emma:emma>
          </inkml:annotationXML>
          <inkml:trace contextRef="#ctx0" brushRef="#br1" timeOffset="-182532.2584">97 936 204 0,'-4'0'92'0,"4"0"-73"0,0 4-24 16,0-4 95-16,0 7-72 0,0 0 33 16,0 8-37-1,0 0 3-15,0 7-12 16,0-3-6-16,4 3 1 0,-4 0-20 15,4-7 16-15,0 0-97 16,0-8 79-16,1 0-144 16,-1-10 127-16,0-1-64 15</inkml:trace>
          <inkml:trace contextRef="#ctx0" brushRef="#br1" timeOffset="-182334.1129">159 766 192 0,'-12'-4'88'0,"12"4"-69"0,-4-7-24 0,4 7 97 16,0 0-73-16,0 0 2 15,0 3-13-15,0-3-10 16,8 4 2-16,-4 0-76 0,9-1 60 16,-5 1-219-16</inkml:trace>
          <inkml:trace contextRef="#ctx0" brushRef="#br1" timeOffset="-182921.1411">-153 925 188 0,'-12'0'85'0,"12"0"-67"0,-4 0-23 0,4 0 72 16,4 0-54-16,0 0 30 15,4 3-32-15,1 1 22 16,3 0-24-16,1-4 11 0,3 4-14 16,-3-1-1-16,3-3-3 15,-3 0 1-15,4 0-2 16,-5 0-12-16,5 0 9 0,-5 0-89 15,1 0 71-15,-1 0-111 16,-4 0 100-16,1 0-115 16</inkml:trace>
          <inkml:trace contextRef="#ctx0" brushRef="#br1" timeOffset="-182733.711">1 758 168 0,'-8'-3'78'0,"8"3"-61"0,-4 3-21 16,4 1 84-16,0 0-64 0,0-1 43 16,-4 5-44-16,-1-1 15 15,1 12-22-15,0-5 23 0,0 5-23 16,0-1 24-16,4 16-24 16,0-5 7-16,0 16-11 15,0-8-2-15,0 11-1 16,0-4 1-16,4 1-1 15,-4-8-3-15,0-1 1 0,0-6-41 16,0-4 33 0,0-4-84-16,0-7 71 15,0 0-127-15,0-8 113 16,0 1-112 0</inkml:trace>
          <inkml:trace contextRef="#ctx0" brushRef="#br1" timeOffset="-180203.7363">1241 973 132 0,'-4'-4'62'0,"4"4"-49"0,-4-7-16 0,4 7 93 15,0-4-71-15,0 4 55 16,0-4-55-16,0 1 41 16,-4-1-45-16,-1 0 20 0,-7 4-25 15,4 0 5-15,-5 0-11 16,1 0 3-16,-5 8-5 15,5-1 8-15,-1 4-8 16,1 0 5-16,3 4-6 0,1-4 0 16,4 4 0-16,4-4-4 15,4 0 2-15,-4 4 1 16,8-8 0-16,1 1 0 16,3-1 0-16,1 0 0 15,-1 5 0-15,1-5 2 16,-1 4-1-16,-4-4 13 15,1 5-10-15,-1-1 20 16,-8 0-18-16,0 0 5 16,-4 0-7-16,0 0 11 15,-9 0-11-15,5 0-5 16,-9-3 1-16,5-1 3 16,-5-3-3-16,0-1-36 15,1-3 28-15,-1 0-98 0,5-3 82 16,-1 3-167-16,13-4 146 15,0 0-125 1</inkml:trace>
          <inkml:trace contextRef="#ctx0" brushRef="#br1" timeOffset="-181223.5823">742 973 220 0,'0'0'98'0,"0"0"-77"0,0-4-26 0,0 4 86 16,0 0-65-16,0 0 23 0,0 0-27 15,0 0 0-15,-4-4-8 16,0 1 0-16,-1-1-3 16,1 4-3-16,-4 0 1 15,0 0 4-15,-1 4-3 16,1-1 12-16,0 12-10 15,-1-4 8-15,5 11-7 0,0-3 1 16,0 7-3-16,0-8 5 16,4 5-5-16,0-5 6 15,0-3-6-15,0 0 0 16,4-4 0-16,0 0 1 16,8-7-1-16,-3-1 2 15,3-14-2-15,1 4-1 16,8-19 1-16,-5 4-1 15,9-8 0-15,-8 0 0 16,4-3 0-16,-5 4-3 16,-3-8 2-16,-1 7 4 15,-4-3-3-15,1 3 6 16,-5 1-5-16,0 3 6 0,-4 11-6 16,0 0 23-16,-4 8-19 15,4 3 18-15,-4 15-18 16,0-3 21-16,-1 14-20 15,1-4 17-15,0 15-18 16,0-7 9-16,0 19-10 16,0-8 3-16,4 3-5 15,0-6-9-15,4 3 5 16,0-8-49-16,4-3 39 16,1-4-126-16,3-3 106 15,-4-4-233 1,17-12 202-16,-4 1-36 15</inkml:trace>
          <inkml:trace contextRef="#ctx0" brushRef="#br1" timeOffset="-181898.5582">380 914 228 0,'-4'11'105'0,"4"-11"-83"0,-4 22-28 16,4-18 83-16,-5 10-62 0,1-2 23 15,0 10-27 1,0-4 12-16,4 8-17 15,0 0 6-15,-4-4-9 0,4-3-2 16,0-5 0-16,0-2-1 16,0-5 0-16,0-3 2 15,0-12-1-15,0 1-6 0,4-12 4 16,0 1-3-16,4-4 3 16,1-1-2-16,3 1 2 15,-3 4 1-15,3 3 0 16,0 0 5-16,1 4-4 15,-5 0 0-15,5 7 0 16,-5 1 13-16,5 3-11 16,-5 0 15-16,0 11-13 15,1 0 9-15,-1 11-11 16,0-4 4-16,-4 5-5 16,0 3 2-16,1-4-3 15,-1-4 2-15,-4-3-2 16,0 0-1-16,0-4 1 0,0-4-7 15,0 1 5-15,0-5-59 16,0-6 47-16,0-1-116 16,0-7 99-16,0 4-205 15,4-5 179 1,0 1 6-16</inkml:trace>
        </inkml:traceGroup>
        <inkml:traceGroup>
          <inkml:annotationXML>
            <emma:emma xmlns:emma="http://www.w3.org/2003/04/emma" version="1.0">
              <emma:interpretation id="{11CD218D-E073-435E-8D1B-0A1E2F95D706}" emma:medium="tactile" emma:mode="ink">
                <msink:context xmlns:msink="http://schemas.microsoft.com/ink/2010/main" type="inkWord" rotatedBoundingBox="24081,6585 24533,6573 24541,6872 24089,6883"/>
              </emma:interpretation>
              <emma:one-of disjunction-type="recognition" id="oneOf23">
                <emma:interpretation id="interp115" emma:lang="zh-CN" emma:confidence="0">
                  <emma:literal>小</emma:literal>
                </emma:interpretation>
                <emma:interpretation id="interp116" emma:lang="zh-CN" emma:confidence="0">
                  <emma:literal>以</emma:literal>
                </emma:interpretation>
                <emma:interpretation id="interp117" emma:lang="zh-CN" emma:confidence="0">
                  <emma:literal>比</emma:literal>
                </emma:interpretation>
                <emma:interpretation id="interp118" emma:lang="zh-CN" emma:confidence="0">
                  <emma:literal>山</emma:literal>
                </emma:interpretation>
                <emma:interpretation id="interp119" emma:lang="zh-CN" emma:confidence="0">
                  <emma:literal>趴</emma:literal>
                </emma:interpretation>
              </emma:one-of>
            </emma:emma>
          </inkml:annotationXML>
          <inkml:trace contextRef="#ctx0" brushRef="#br1" timeOffset="-179378.2919">1824 1065 124 0,'-5'-15'59'0,"5"15"-47"0,-8-7-15 0,8 7 99 15,0 0-76-15,0 0 60 16,-4 4-59-16,0-4 34 16,-5 11-41-16,1-4 18 0,0 12-24 15,-1-4 15-15,5 7-17 0,0-4 3 16,4 4-7-16,0-3-4 15,8 3 2-15,-3-3 5 16,3-8-4-16,0 0 3 16,5-8-3-16,-1 1-3 15,1-11 1-15,-5-1 1 16,0-6 0-16,1-1-3 16,-1-7 2-16,4 3 1 15,-7-7 0-15,-1 4 0 0,-4 0 0 16,0 3 2-16,-9 1-1 0,-3-1-1 15,-1 8 1 1,5 4-4-16,-4 7 2 16,3 0 1-16,1 11 0 15,0-4-26-15,4 4 21 16,-1 4-127-16,5-4 102 16,0-3-223-1</inkml:trace>
          <inkml:trace contextRef="#ctx0" brushRef="#br1" timeOffset="-178942.895">1977 962 244 0,'-8'0'111'0,"8"0"-87"0,0 11-30 15,0-7 113-15,0 7-85 16,0 0 29-16,0 15-36 15,0-4 7-15,0 7-16 16,0-6-1-16,0 2-3 0,0-2 1 16,0 3-2-16,0-4 2 15,0-4-2-15,0-3-1 16,0-11 1-16,0-1-4 16,4-6 2-16,0-1-5 15,5-11 5-15,-1 4 0 16,5-11 1-16,-1 3 0 0,5-3 0 15,-1 4 2-15,1-1-1 16,0 4-3-16,-1 4 1 16,-3 0 6-16,-1 11-4 15,1 0 14-15,-1 15-11 16,-3 0 6-16,-1 7-7 16,0-3 1-16,-4 3-3 15,0-4-1-15,1 4 1 16,-1-3-43-16,0-4 33 15,0-1-171-15,4-10 140 16,-3 0-217 0</inkml:trace>
        </inkml:traceGroup>
        <inkml:traceGroup>
          <inkml:annotationXML>
            <emma:emma xmlns:emma="http://www.w3.org/2003/04/emma" version="1.0">
              <emma:interpretation id="{0E5AA768-4439-464F-A95B-2FDA24846AA5}" emma:medium="tactile" emma:mode="ink">
                <msink:context xmlns:msink="http://schemas.microsoft.com/ink/2010/main" type="inkWord" rotatedBoundingBox="24728,6357 25227,6345 25240,6856 24740,6868"/>
              </emma:interpretation>
              <emma:one-of disjunction-type="recognition" id="oneOf24">
                <emma:interpretation id="interp120" emma:lang="zh-CN" emma:confidence="0">
                  <emma:literal>山</emma:literal>
                </emma:interpretation>
                <emma:interpretation id="interp121" emma:lang="zh-CN" emma:confidence="0">
                  <emma:literal>ⅲ</emma:literal>
                </emma:interpretation>
                <emma:interpretation id="interp122" emma:lang="zh-CN" emma:confidence="0">
                  <emma:literal>汕</emma:literal>
                </emma:interpretation>
                <emma:interpretation id="interp123" emma:lang="zh-CN" emma:confidence="0">
                  <emma:literal>圸</emma:literal>
                </emma:interpretation>
                <emma:interpretation id="interp124" emma:lang="zh-CN" emma:confidence="0">
                  <emma:literal>讪</emma:literal>
                </emma:interpretation>
              </emma:one-of>
            </emma:emma>
          </inkml:annotationXML>
          <inkml:trace contextRef="#ctx0" brushRef="#br1" timeOffset="-177726.3371">2668 940 220 0,'-8'3'98'0,"8"-3"-77"0,0 11-26 15,0-7 139-15,0 7-106 16,0-3 46-16,0 10-52 16,0 0 11-16,0 8-24 15,0 0 6-15,0 0-11 0,0-4 1 16,-4 4-4-16,4-4 2 16,-5-3-2-16,5-4-3 15,0-8 1-15,0 0-2 16,0-7 2-16,0 0-24 15,5-11 19-15,-1 0-12 0,4-15 14 16,0 4 2-16,5-4 1 16,-1 4 1-16,1 0 0 15,-1 0-3-15,1 3 2 16,-1 4 4-16,1 4-3 16,-1 0 3-16,1 4-2 15,-5 0 30-15,0 7-24 16,1 0 11-16,-1 18-12 15,-4-3 10-15,0 14-12 16,0-3-2-16,1 0-1 16,-1-4-1-16,4 1 0 15,-4-5 0-15,0 1 0 16,1-1-54-16,-1 0 43 16,0-3-123-16,4-7 104 15,1-1-263-15,3-14 225 16,1 3 4-16</inkml:trace>
          <inkml:trace contextRef="#ctx0" brushRef="#br1" timeOffset="-178626.6533">2406 751 188 0,'-4'-11'85'0,"4"11"-67"0,4 18-23 15,0-14 123-15,0-8-94 16,-4 4 62-16,4 4-63 16,1 3 34-1,-1 12-16-15,-4 7-29 0,0-4 20 16,0 15-25-16,0-4 14 0,0 15-16 15,0-7 3-15,0 0-6 16,0-1-1-16,0-3 0 16,0-3-41-16,0-12 32 15,0-4-98-15,4-3 81 16,-4 0-185-16,4-11 161 16,0-1-147-1</inkml:trace>
          <inkml:trace contextRef="#ctx0" brushRef="#br1" timeOffset="-178399.9117">2543 1013 324 0,'-4'15'144'0,"4"-15"-113"0,-4 41-39 0,4-34 75 0,0 12-54 0,0-4 9 16,0 3-14-16,0 1-6 15,0 10-1 1,0-7-1-16,0-3 0 0,0-4-87 16,4-8 68-16,0 0-186 15,0-18 157-15,1 4-120 16</inkml:trace>
          <inkml:trace contextRef="#ctx0" brushRef="#br1" timeOffset="-178206.3362">2543 777 280 0,'-4'18'125'0,"4"-18"-99"0,0 4-33 0,0-4 101 16,0 4-75-16,0-4-1 16,4 3-11-16,0 1-9 15,1-8 2-15,-1-3-56 0,0 3 44 16,4 4-212-16,1 4 174 15,-5 0-99 1</inkml:trace>
        </inkml:traceGroup>
        <inkml:traceGroup>
          <inkml:annotationXML>
            <emma:emma xmlns:emma="http://www.w3.org/2003/04/emma" version="1.0">
              <emma:interpretation id="{0C2FCB5F-FAB8-4F9E-8A88-C19B1AA874E4}" emma:medium="tactile" emma:mode="ink">
                <msink:context xmlns:msink="http://schemas.microsoft.com/ink/2010/main" type="inkWord" rotatedBoundingBox="25349,6584 25545,6579 25553,6891 25357,6896"/>
              </emma:interpretation>
              <emma:one-of disjunction-type="recognition" id="oneOf25">
                <emma:interpretation id="interp125" emma:lang="zh-CN" emma:confidence="0">
                  <emma:literal>e</emma:literal>
                </emma:interpretation>
                <emma:interpretation id="interp126" emma:lang="zh-CN" emma:confidence="0">
                  <emma:literal>七</emma:literal>
                </emma:interpretation>
                <emma:interpretation id="interp127" emma:lang="zh-CN" emma:confidence="0">
                  <emma:literal>l</emma:literal>
                </emma:interpretation>
                <emma:interpretation id="interp128" emma:lang="zh-CN" emma:confidence="0">
                  <emma:literal>t</emma:literal>
                </emma:interpretation>
                <emma:interpretation id="interp129" emma:lang="zh-CN" emma:confidence="0">
                  <emma:literal>q</emma:literal>
                </emma:interpretation>
              </emma:one-of>
            </emma:emma>
          </inkml:annotationXML>
          <inkml:trace contextRef="#ctx0" brushRef="#br1" timeOffset="-177216.0852">3030 1065 272 0,'-4'4'125'0,"4"-4"-99"0,4 7-33 0,-4-3 85 16,4 3-63-16,0-3 20 15,5 4-25-15,-1-1 13 16,0-3-17-16,1-1 0 0,3-3-4 16,-4 0 1-16,5-3-2 15,-5-1 2-15,1-7-2 16,-1 3 2-16,0-6-2 15,-4 3-1-15,1-8 1 16,-1 8-4-16,-4-4 2 16,0 4 9-16,-4 0-6 15,-1 0-1-15,-7 4 0 16,4-1 7-16,-5 4-6 16,1 4 21-16,-5 12-17 15,4-1 19-15,1 14-18 16,4-2 21-16,3 10-21 15,1-7 14-15,8 0-16 0,-4-4 14 16,9 0-14-16,-1-3 0 16,5 3-3-16,-1-4 4 15,1-3-5-15,-1 0-22 16,1-4 16-16,-5 0-37 16,4-15 32-16,5-3-130 15,0-4 108-15,-1-4-314 16,1 0 266-1,0 0 11-15</inkml:trace>
        </inkml:traceGroup>
        <inkml:traceGroup>
          <inkml:annotationXML>
            <emma:emma xmlns:emma="http://www.w3.org/2003/04/emma" version="1.0">
              <emma:interpretation id="{CAAD7A5F-FBA2-433F-8CE1-921DB61DE46B}" emma:medium="tactile" emma:mode="ink">
                <msink:context xmlns:msink="http://schemas.microsoft.com/ink/2010/main" type="inkWord" rotatedBoundingBox="25671,6313 25832,6309 25847,6911 25686,6915"/>
              </emma:interpretation>
              <emma:one-of disjunction-type="recognition" id="oneOf26">
                <emma:interpretation id="interp130" emma:lang="zh-CN" emma:confidence="0">
                  <emma:literal>i</emma:literal>
                </emma:interpretation>
                <emma:interpretation id="interp131" emma:lang="zh-CN" emma:confidence="0">
                  <emma:literal>?</emma:literal>
                </emma:interpretation>
                <emma:interpretation id="interp132" emma:lang="zh-CN" emma:confidence="0">
                  <emma:literal>}</emma:literal>
                </emma:interpretation>
                <emma:interpretation id="interp133" emma:lang="zh-CN" emma:confidence="0">
                  <emma:literal>〕</emma:literal>
                </emma:interpretation>
                <emma:interpretation id="interp134" emma:lang="zh-CN" emma:confidence="0">
                  <emma:literal>]</emma:literal>
                </emma:interpretation>
              </emma:one-of>
            </emma:emma>
          </inkml:annotationXML>
          <inkml:trace contextRef="#ctx0" brushRef="#br1" timeOffset="-176749.0993">3350 714 308 0,'-4'-7'138'0,"4"-1"-109"0,4 12-37 0,1-4 81 0,3 0-59 15,0-8 15-15,5 8-21 16,-1 0 12-16,1 0-15 16,3 0 11-16,1 0-11 0,-5 0 5 15,5 8-7-15,-5-1 9 16,1 8-9-16,-5 7 13 16,-4 0-12-16,-4-3 20 15,-4-1-18-15,4 1 3 16,-4 3-7-16,0-3 5 15,0 3-6-15,0-4 9 16,-1 4-8-16,5-3-9 16,0 3 5-16,0-3-27 0,0-1 23 15,0-3-136 1,0 0 111-16,0-4-294 16,5 4 250-16,-1-4-11 15</inkml:trace>
          <inkml:trace contextRef="#ctx0" brushRef="#br1" timeOffset="-176522.3603">3488 1228 296 0,'-21'11'134'0,"21"-11"-105"0,4 4-37 0,-4-1 137 16,0 9-103-16,0-1 67 16,0-4-69-16,0 0-4 0,0 1-13 15,0-4-9-15,0-4 2 16,0 0-129-16,0-4 101 0,0 0-382 15</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14.04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80FB9EF-D86C-4E31-B45D-AEBB6707C342}" emma:medium="tactile" emma:mode="ink">
          <msink:context xmlns:msink="http://schemas.microsoft.com/ink/2010/main" type="writingRegion" rotatedBoundingBox="14773,6654 18536,681 19101,1037 15338,7010">
            <msink:destinationLink direction="with" ref="{643BB1E3-1841-4DD6-97DC-B966D45BC611}"/>
          </msink:context>
        </emma:interpretation>
      </emma:emma>
    </inkml:annotationXML>
    <inkml:traceGroup>
      <inkml:annotationXML>
        <emma:emma xmlns:emma="http://www.w3.org/2003/04/emma" version="1.0">
          <emma:interpretation id="{F1F14D29-791D-4160-A6FE-540A25460C73}" emma:medium="tactile" emma:mode="ink">
            <msink:context xmlns:msink="http://schemas.microsoft.com/ink/2010/main" type="paragraph" rotatedBoundingBox="14773,6654 18536,681 19101,1037 15338,7010" alignmentLevel="1"/>
          </emma:interpretation>
        </emma:emma>
      </inkml:annotationXML>
      <inkml:traceGroup>
        <inkml:annotationXML>
          <emma:emma xmlns:emma="http://www.w3.org/2003/04/emma" version="1.0">
            <emma:interpretation id="{18BEF03C-9206-4CAF-9626-6364980E2774}" emma:medium="tactile" emma:mode="ink">
              <msink:context xmlns:msink="http://schemas.microsoft.com/ink/2010/main" type="line" rotatedBoundingBox="14773,6654 18536,681 19101,1037 15338,7010"/>
            </emma:interpretation>
          </emma:emma>
        </inkml:annotationXML>
        <inkml:traceGroup>
          <inkml:annotationXML>
            <emma:emma xmlns:emma="http://www.w3.org/2003/04/emma" version="1.0">
              <emma:interpretation id="{442A2355-28F9-4DD3-9526-16B792924D69}" emma:medium="tactile" emma:mode="ink">
                <msink:context xmlns:msink="http://schemas.microsoft.com/ink/2010/main" type="inkWord" rotatedBoundingBox="15043,6824 15337,6356 15417,6405 15122,6873"/>
              </emma:interpretation>
              <emma:one-of disjunction-type="recognition" id="oneOf0">
                <emma:interpretation id="interp0" emma:lang="zh-CN" emma:confidence="0">
                  <emma:literal>。</emma:literal>
                </emma:interpretation>
                <emma:interpretation id="interp1" emma:lang="zh-CN" emma:confidence="0">
                  <emma:literal>.</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一</emma:literal>
                </emma:interpretation>
              </emma:one-of>
            </emma:emma>
          </inkml:annotationXML>
          <inkml:trace contextRef="#ctx0" brushRef="#br0">0 418 192 0,'45'-22'88'0,"-24"3"-69"0,8-10-24 0,-16 14 36 16,3-4-26-16,5-7 21 15,4 0-19-15,0 4-1 16,0-11-4-16,4 0-21 0,0-4 15 15,0-4-111-15,5-7 90 16,-1 0-117 0</inkml:trace>
        </inkml:traceGroup>
        <inkml:traceGroup>
          <inkml:annotationXML>
            <emma:emma xmlns:emma="http://www.w3.org/2003/04/emma" version="1.0">
              <emma:interpretation id="{1A2BA5BD-D2BA-4FE7-82B4-4967B2B08F4F}" emma:medium="tactile" emma:mode="ink">
                <msink:context xmlns:msink="http://schemas.microsoft.com/ink/2010/main" type="inkWord" rotatedBoundingBox="15836,5662 16095,5252 16125,5271 15866,5681"/>
              </emma:interpretation>
              <emma:one-of disjunction-type="recognition" id="oneOf1">
                <emma:interpretation id="interp5" emma:lang="zh-CN" emma:confidence="0">
                  <emma:literal>。</emma:literal>
                </emma:interpretation>
                <emma:interpretation id="interp6" emma:lang="zh-CN" emma:confidence="0">
                  <emma:literal>.</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一</emma:literal>
                </emma:interpretation>
              </emma:one-of>
            </emma:emma>
          </inkml:annotationXML>
          <inkml:trace contextRef="#ctx0" brushRef="#br0" timeOffset="224.3463">811-732 160 0,'25'-41'75'0,"-17"26"-59"0,17-7-20 15,-12 11 39-15,-1-4-28 16,0-11 3-16,5-3-7 16,0-5-5-16,-1 1 2 15,5-4-45-15,0-7 35 0,0 3-122 16,-5 4 102 0,1 0-25-16</inkml:trace>
        </inkml:traceGroup>
        <inkml:traceGroup>
          <inkml:annotationXML>
            <emma:emma xmlns:emma="http://www.w3.org/2003/04/emma" version="1.0">
              <emma:interpretation id="{2C50A600-89F3-4C53-A422-E187BA004202}" emma:medium="tactile" emma:mode="ink">
                <msink:context xmlns:msink="http://schemas.microsoft.com/ink/2010/main" type="inkWord" rotatedBoundingBox="16242,4723 16357,4541 16386,4560 16271,4741"/>
              </emma:interpretation>
              <emma:one-of disjunction-type="recognition" id="oneOf2">
                <emma:interpretation id="interp10" emma:lang="zh-CN" emma:confidence="0">
                  <emma:literal>。</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一</emma:literal>
                </emma:interpretation>
              </emma:one-of>
            </emma:emma>
          </inkml:annotationXML>
          <inkml:trace contextRef="#ctx0" brushRef="#br0" timeOffset="524.0827">1223-1668 148 0,'8'-15'69'0,"0"8"-55"0,5-12-18 0,-9 12 17 16,4-4-11-16,5-4-7 16,-1-3 5-16,-3-8-147 15,-1-8 116-15,0-10-7 16</inkml:trace>
        </inkml:traceGroup>
        <inkml:traceGroup>
          <inkml:annotationXML>
            <emma:emma xmlns:emma="http://www.w3.org/2003/04/emma" version="1.0">
              <emma:interpretation id="{F5B285A1-DED5-4D1C-A953-644B73542E4B}" emma:medium="tactile" emma:mode="ink">
                <msink:context xmlns:msink="http://schemas.microsoft.com/ink/2010/main" type="inkWord" rotatedBoundingBox="16664,3711 16740,3590 16762,3603 16686,3724"/>
              </emma:interpretation>
              <emma:one-of disjunction-type="recognition" id="oneOf3">
                <emma:interpretation id="interp15" emma:lang="zh-CN" emma:confidence="0">
                  <emma:literal>。</emma:literal>
                </emma:interpretation>
                <emma:interpretation id="interp16" emma:lang="zh-CN" emma:confidence="0">
                  <emma:literal>·</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一</emma:literal>
                </emma:interpretation>
              </emma:one-of>
            </emma:emma>
          </inkml:annotationXML>
          <inkml:trace contextRef="#ctx0" brushRef="#br0" timeOffset="530.3113">1622-2696 260 0,'0'0'118'0,"4"4"-93"0,0-4-32 16,1 0-13-16,3-4 14 15,0-3-38-15,5-8 34 16,3-7-88-16,1-8 75 16,4-3-110-16</inkml:trace>
        </inkml:traceGroup>
        <inkml:traceGroup>
          <inkml:annotationXML>
            <emma:emma xmlns:emma="http://www.w3.org/2003/04/emma" version="1.0">
              <emma:interpretation id="{16799510-8DAA-4F46-A633-F6D876D68CA6}" emma:medium="tactile" emma:mode="ink">
                <msink:context xmlns:msink="http://schemas.microsoft.com/ink/2010/main" type="inkWord" rotatedBoundingBox="17202,2799 17288,2662 17314,2678 17227,2815"/>
              </emma:interpretation>
              <emma:one-of disjunction-type="recognition" id="oneOf4">
                <emma:interpretation id="interp20" emma:lang="zh-CN" emma:confidence="0">
                  <emma:literal>“</emma:literal>
                </emma:interpretation>
                <emma:interpretation id="interp21" emma:lang="zh-CN" emma:confidence="0">
                  <emma:literal>‘</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756.9393">2159-3606 196 0,'25'-15'88'0,"-21"-7"-69"0,4 11-24 0,-4 8 25 0,5-5-17 15,-1 1-1 1,4-4-1-16,1 0-71 16,4-4 55-16,-5-4-149 15</inkml:trace>
        </inkml:traceGroup>
        <inkml:traceGroup>
          <inkml:annotationXML>
            <emma:emma xmlns:emma="http://www.w3.org/2003/04/emma" version="1.0">
              <emma:interpretation id="{0A6D6A06-0455-464B-A5FE-9AC64D3C9D30}" emma:medium="tactile" emma:mode="ink">
                <msink:context xmlns:msink="http://schemas.microsoft.com/ink/2010/main" type="inkWord" rotatedBoundingBox="17784,1993 17836,1910 17894,1947 17841,2030"/>
              </emma:interpretation>
              <emma:one-of disjunction-type="recognition" id="oneOf5">
                <emma:interpretation id="interp25" emma:lang="zh-CN" emma:confidence="0">
                  <emma:literal>一</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1068.5131">2741-4412 236 0,'9'-4'108'15,"-9"4"-85"-15,16 8-29 0,-8-8 13 0,1 0-7 16,3 0-48-16,1-4 38 15,-1 0-145-15,1-10 119 16,3-16-44-16</inkml:trace>
        </inkml:traceGroup>
        <inkml:traceGroup>
          <inkml:annotationXML>
            <emma:emma xmlns:emma="http://www.w3.org/2003/04/emma" version="1.0">
              <emma:interpretation id="{07CAD6D0-A20C-4F89-B285-4F47717103CF}" emma:medium="tactile" emma:mode="ink">
                <msink:context xmlns:msink="http://schemas.microsoft.com/ink/2010/main" type="inkWord" rotatedBoundingBox="18279,1535 18326,1461 18408,1512 18360,1587"/>
              </emma:interpretation>
              <emma:one-of disjunction-type="recognition" id="oneOf6">
                <emma:interpretation id="interp30" emma:lang="zh-CN" emma:confidence="0">
                  <emma:literal>)</emma:literal>
                </emma:interpretation>
                <emma:interpretation id="interp31" emma:lang="zh-CN" emma:confidence="0">
                  <emma:literal>‘</emma:literal>
                </emma:interpretation>
                <emma:interpretation id="interp32" emma:lang="zh-CN" emma:confidence="0">
                  <emma:literal>~</emma:literal>
                </emma:interpretation>
                <emma:interpretation id="interp33" emma:lang="zh-CN" emma:confidence="0">
                  <emma:literal>·</emma:literal>
                </emma:interpretation>
                <emma:interpretation id="interp34" emma:lang="zh-CN" emma:confidence="0">
                  <emma:literal>“</emma:literal>
                </emma:interpretation>
              </emma:one-of>
            </emma:emma>
          </inkml:annotationXML>
          <inkml:trace contextRef="#ctx0" brushRef="#br0" timeOffset="1071.7796">3236-4870 232 0,'13'-4'105'0,"-5"4"-83"0,5 0-28 0,-9 4 13 16,4-1-7 0,0 5-3-16,5-8 2 15,-1 0-38-15,1 0 30 0,-1-11-131 16,1 3 108-16,-1-7-60 16</inkml:trace>
        </inkml:traceGroup>
        <inkml:traceGroup>
          <inkml:annotationXML>
            <emma:emma xmlns:emma="http://www.w3.org/2003/04/emma" version="1.0">
              <emma:interpretation id="{2DFEC66F-75B2-405A-BA2B-58557568900F}" emma:medium="tactile" emma:mode="ink">
                <msink:context xmlns:msink="http://schemas.microsoft.com/ink/2010/main" type="inkWord" rotatedBoundingBox="18656,1359 18668,1340 18674,1345 18662,1364"/>
              </emma:interpretation>
              <emma:one-of disjunction-type="recognition" id="oneOf7">
                <emma:interpretation id="interp35" emma:lang="zh-CN" emma:confidence="0">
                  <emma:literal>。</emma:literal>
                </emma:interpretation>
                <emma:interpretation id="interp36" emma:lang="zh-CN" emma:confidence="0">
                  <emma:literal>·</emma:literal>
                </emma:interpretation>
                <emma:interpretation id="interp37" emma:lang="zh-CN" emma:confidence="0">
                  <emma:literal>.</emma:literal>
                </emma:interpretation>
                <emma:interpretation id="interp38" emma:lang="zh-CN" emma:confidence="0">
                  <emma:literal>‘</emma:literal>
                </emma:interpretation>
                <emma:interpretation id="interp39" emma:lang="zh-CN" emma:confidence="0">
                  <emma:literal>“</emma:literal>
                </emma:interpretation>
              </emma:one-of>
            </emma:emma>
          </inkml:annotationXML>
          <inkml:trace contextRef="#ctx0" brushRef="#br0" timeOffset="8556.9977">3623-5049 44 0,'-8'0'19'0,"8"4"-15"0,0-4-5 0,0 0 56 16,0 0-44-16,0 0 44 0,4 0-41 16,0-4 24-16,0 0-28 15,-4 1 6 1,0-1-20-16,0 0 4 0,0 4-74 16,0 0 58-1</inkml:trace>
        </inkml:traceGroup>
        <inkml:traceGroup>
          <inkml:annotationXML>
            <emma:emma xmlns:emma="http://www.w3.org/2003/04/emma" version="1.0">
              <emma:interpretation id="{279BE99F-6213-4740-B00A-215C9CCC3941}" emma:medium="tactile" emma:mode="ink">
                <msink:context xmlns:msink="http://schemas.microsoft.com/ink/2010/main" type="inkWord" rotatedBoundingBox="19066,1029 19072,1019 19101,1037 19095,1047"/>
              </emma:interpretation>
              <emma:one-of disjunction-type="recognition" id="oneOf8">
                <emma:interpretation id="interp40" emma:lang="zh-CN" emma:confidence="0">
                  <emma:literal>“</emma:literal>
                </emma:interpretation>
                <emma:interpretation id="interp41" emma:lang="zh-CN" emma:confidence="0">
                  <emma:literal>‘</emma:literal>
                </emma:interpretation>
                <emma:interpretation id="interp42" emma:lang="zh-CN" emma:confidence="0">
                  <emma:literal>'</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8766.672">4031-5386 168 0,'-4'4'78'0,"4"3"-61"0,4-7-21 0,4 4-39 0,1 0 33 15,-1-1-131 1</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59.06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3A5ABBB-6A3E-4BF6-BECF-75BA820BA609}" emma:medium="tactile" emma:mode="ink">
          <msink:context xmlns:msink="http://schemas.microsoft.com/ink/2010/main" type="inkDrawing"/>
        </emma:interpretation>
      </emma:emma>
    </inkml:annotationXML>
    <inkml:trace contextRef="#ctx0" brushRef="#br0">0 1 60 0,'0'0'29'0,"4"-3"-23"0,0 3-7 0,-4 0 45 16,0 0-35-16,8 3 11 15,1 5-14-15,-1-8 24 16,4 0-23-16,1 3 8 16,-1 1-11-16,-3-4 1 15,-1 4-4-15,4-4 5 0,-3 0-5 16,-1 0-22-16,-8 0-42 16,-4 4 47-1,0-4-45-15,4 0 46 16,0 3-28-16</inkml:trace>
  </inkml:traceGroup>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6:59.27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E137EAA-7CBB-47E6-8019-772952E6BBAC}" emma:medium="tactile" emma:mode="ink">
          <msink:context xmlns:msink="http://schemas.microsoft.com/ink/2010/main" type="inkDrawing"/>
        </emma:interpretation>
      </emma:emma>
    </inkml:annotationXML>
    <inkml:trace contextRef="#ctx0" brushRef="#br0">0 0 104 0,'4'4'49'0,"-4"-1"-39"0,4 5-12 0,-4-8 44 0,0 0-34 15,0 0 6-15,5 0-9 16,-1 3-7 0,0 5 2-16,0-1 0 0,0 1 0 15,5-1-28-15,-5 4 22 16,0-7-127-1</inkml:trace>
  </inkml:traceGroup>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9:59.685"/>
    </inkml:context>
    <inkml:brush xml:id="br0">
      <inkml:brushProperty name="width" value="0.03528" units="cm"/>
      <inkml:brushProperty name="height" value="0.03528" units="cm"/>
      <inkml:brushProperty name="fitToCurve" value="1"/>
    </inkml:brush>
  </inkml:definitions>
  <inkml:traceGroup>
    <inkml:annotationXML>
      <emma:emma xmlns:emma="http://www.w3.org/2003/04/emma" version="1.0">
        <emma:interpretation id="{D64CC244-F913-4007-8705-CFAE1FFCDD86}" emma:medium="tactile" emma:mode="ink">
          <msink:context xmlns:msink="http://schemas.microsoft.com/ink/2010/main" type="writingRegion" rotatedBoundingBox="22706,955 24862,755 25004,2276 22848,2477"/>
        </emma:interpretation>
      </emma:emma>
    </inkml:annotationXML>
    <inkml:traceGroup>
      <inkml:annotationXML>
        <emma:emma xmlns:emma="http://www.w3.org/2003/04/emma" version="1.0">
          <emma:interpretation id="{2C5177C4-9AC7-41F6-B4D7-623A04DC7AF2}" emma:medium="tactile" emma:mode="ink">
            <msink:context xmlns:msink="http://schemas.microsoft.com/ink/2010/main" type="paragraph" rotatedBoundingBox="22706,955 24862,755 25004,2276 22848,2477" alignmentLevel="1"/>
          </emma:interpretation>
        </emma:emma>
      </inkml:annotationXML>
      <inkml:traceGroup>
        <inkml:annotationXML>
          <emma:emma xmlns:emma="http://www.w3.org/2003/04/emma" version="1.0">
            <emma:interpretation id="{45C31AD7-CD71-413C-A0D4-C99C9AF80637}" emma:medium="tactile" emma:mode="ink">
              <msink:context xmlns:msink="http://schemas.microsoft.com/ink/2010/main" type="line" rotatedBoundingBox="22735,931 24817,965 24808,1539 22726,1505"/>
            </emma:interpretation>
          </emma:emma>
        </inkml:annotationXML>
        <inkml:traceGroup>
          <inkml:annotationXML>
            <emma:emma xmlns:emma="http://www.w3.org/2003/04/emma" version="1.0">
              <emma:interpretation id="{16E272C7-121C-4E28-AD67-9D39D44F7F6E}" emma:medium="tactile" emma:mode="ink">
                <msink:context xmlns:msink="http://schemas.microsoft.com/ink/2010/main" type="inkWord" rotatedBoundingBox="22719,1501 22742,927 23009,938 22986,1511"/>
              </emma:interpretation>
              <emma:one-of disjunction-type="recognition" id="oneOf0">
                <emma:interpretation id="interp0" emma:lang="zh-CN" emma:confidence="0">
                  <emma:literal>q</emma:literal>
                </emma:interpretation>
                <emma:interpretation id="interp1" emma:lang="zh-CN" emma:confidence="0">
                  <emma:literal>十</emma:literal>
                </emma:interpretation>
                <emma:interpretation id="interp2" emma:lang="zh-CN" emma:confidence="0">
                  <emma:literal>丩</emma:literal>
                </emma:interpretation>
                <emma:interpretation id="interp3" emma:lang="zh-CN" emma:confidence="0">
                  <emma:literal>刂</emma:literal>
                </emma:interpretation>
                <emma:interpretation id="interp4" emma:lang="zh-CN" emma:confidence="0">
                  <emma:literal>+</emma:literal>
                </emma:interpretation>
              </emma:one-of>
            </emma:emma>
          </inkml:annotationXML>
          <inkml:trace contextRef="#ctx0" brushRef="#br0">409-4400 164 0,'-4'0'75'0,"4"0"-59"0,0 4-20 0,0-4 87 0,4 4-66 16,0-4 53 0,4 4-52-16,1-4 32 15,3 3-36-15,1 1 6 0,8 0-14 0,-5-1 10 16,5-3-12-16,-4 0 3 16,3 4-5-16,-3-4-4 15,4 0 2-15,0 0 5 16,-5 0-4-16,1 0 0 15,-5 0 0-15,-3 0-55 16,-5 0 43-16,0 0-137 16,-4 0 115-16,0 0-186 15</inkml:trace>
          <inkml:trace contextRef="#ctx0" brushRef="#br0" timeOffset="324.2392">605-4677 204 0,'0'-4'92'0,"0"4"-73"0,0 0-24 0,0 0 72 16,4 4-54-16,0 0 52 15,-4 3-48-15,0 0 19 16,0 16-26-16,0-5 22 0,0 15-24 15,0-3 10-15,0 14-13 16,0-7-1-16,0 8-2 16,0-8-4-16,0 4 1 0,0-8 1 15,0 4 0-15,0-4-6 16,-4 1 5-16,0-9-42 16,-1 1 34-16,1-3-87 15,0-5 74-15,0-3-167 16,8-15 144-1,0 0-72-15</inkml:trace>
        </inkml:traceGroup>
        <inkml:traceGroup>
          <inkml:annotationXML>
            <emma:emma xmlns:emma="http://www.w3.org/2003/04/emma" version="1.0">
              <emma:interpretation id="{036B4D1A-F1D1-45AF-8CF4-ADC9C739129F}" emma:medium="tactile" emma:mode="ink">
                <msink:context xmlns:msink="http://schemas.microsoft.com/ink/2010/main" type="inkWord" rotatedBoundingBox="23139,1352 23148,964 23189,965 23179,1353"/>
              </emma:interpretation>
              <emma:one-of disjunction-type="recognition" id="oneOf1">
                <emma:interpretation id="interp5" emma:lang="zh-CN" emma:confidence="0">
                  <emma:literal>i</emma:literal>
                </emma:interpretation>
                <emma:interpretation id="interp6" emma:lang="zh-CN" emma:confidence="0">
                  <emma:literal>ⅰ</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emma:literal>
                </emma:interpretation>
              </emma:one-of>
            </emma:emma>
          </inkml:annotationXML>
          <inkml:trace contextRef="#ctx0" brushRef="#br0" timeOffset="567.3174">825-4437 240 0,'-4'8'108'0,"4"-8"-85"0,-4 15-29 0,4-12 99 16,0 8-74-16,0-3 16 16,0 7-24-16,0-4-5 15,4 7-4-15,0 1-2 0,0-1 1 16,0-7-55-16,1 1 43 16,-5-1-128-16,4-4 107 15,0 0-158 1,0-7 144-16,0 0 8 15</inkml:trace>
          <inkml:trace contextRef="#ctx0" brushRef="#br0" timeOffset="759.839">838-4640 208 0,'-5'-8'95'0,"5"8"-75"15,0-3-25-15,0 3 114 0,0 0-87 16,0 0 16-16,0 0-26 15,0 0-6-15,5 3-4 16,-1 1-49-16,0 0 37 0,0 0-165 16,4 3 136-16,-4 0-123 15</inkml:trace>
        </inkml:traceGroup>
        <inkml:traceGroup>
          <inkml:annotationXML>
            <emma:emma xmlns:emma="http://www.w3.org/2003/04/emma" version="1.0">
              <emma:interpretation id="{AB564928-682C-4149-9DD8-549E43A704BB}" emma:medium="tactile" emma:mode="ink">
                <msink:context xmlns:msink="http://schemas.microsoft.com/ink/2010/main" type="inkWord" rotatedBoundingBox="23374,958 23935,967 23929,1365 23368,1355"/>
              </emma:interpretation>
              <emma:one-of disjunction-type="recognition" id="oneOf2">
                <emma:interpretation id="interp10" emma:lang="zh-CN" emma:confidence="0">
                  <emma:literal>n</emma:literal>
                </emma:interpretation>
                <emma:interpretation id="interp11" emma:lang="zh-CN" emma:confidence="0">
                  <emma:literal>"</emma:literal>
                </emma:interpretation>
                <emma:interpretation id="interp12" emma:lang="zh-CN" emma:confidence="0">
                  <emma:literal>u</emma:literal>
                </emma:interpretation>
                <emma:interpretation id="interp13" emma:lang="zh-CN" emma:confidence="0">
                  <emma:literal>“</emma:literal>
                </emma:interpretation>
                <emma:interpretation id="interp14" emma:lang="zh-CN" emma:confidence="0">
                  <emma:literal>h</emma:literal>
                </emma:interpretation>
              </emma:one-of>
            </emma:emma>
          </inkml:annotationXML>
          <inkml:trace contextRef="#ctx0" brushRef="#br0" timeOffset="1374.3521">1050-4485 200 0,'0'0'92'0,"0"0"-73"0,-4 11-24 0,4-3 128 15,0-1-98-15,0 4 43 16,4 0-49-16,0 1 10 16,0 6-20-16,-4-3-3 0,0 3-4 15,0-3-4-15,4 0 1 16,0 0 6-16,-4-8-4 15,0 4-5-15,0-3 3 16,0-5-6-16,4-6 6 16,1-1-8-16,-1-7 6 15,-4 0-1-15,8-8 3 0,-4 4-2 16,5-3 2-16,-1-1 4 16,0 5-3-16,1-1 0 15,-1 4 1-15,0 3 1 16,1 8-1-16,-1 0 8 15,0 11-7-15,-4-3 7 16,1 7-6-16,-1-1-2 16,0 5 0-16,0-1 1 15,0 1-1-15,0-4-29 16,0 3 23-16,-4-7-125 16,5 1 101-16,-1-5-211 15,4-3 184 1,0-1-12-16</inkml:trace>
        </inkml:traceGroup>
        <inkml:traceGroup>
          <inkml:annotationXML>
            <emma:emma xmlns:emma="http://www.w3.org/2003/04/emma" version="1.0">
              <emma:interpretation id="{2E174793-04CC-438A-AD04-7D9992AA1046}" emma:medium="tactile" emma:mode="ink">
                <msink:context xmlns:msink="http://schemas.microsoft.com/ink/2010/main" type="inkWord" rotatedBoundingBox="23627,1327 23742,951 24029,1038 23913,1415"/>
              </emma:interpretation>
              <emma:one-of disjunction-type="recognition" id="oneOf3">
                <emma:interpretation id="interp15" emma:lang="zh-CN" emma:confidence="0">
                  <emma:literal>d</emma:literal>
                </emma:interpretation>
                <emma:interpretation id="interp16" emma:lang="zh-CN" emma:confidence="0">
                  <emma:literal>八</emma:literal>
                </emma:interpretation>
                <emma:interpretation id="interp17" emma:lang="zh-CN" emma:confidence="0">
                  <emma:literal>山</emma:literal>
                </emma:interpretation>
                <emma:interpretation id="interp18" emma:lang="zh-CN" emma:confidence="0">
                  <emma:literal>小</emma:literal>
                </emma:interpretation>
                <emma:interpretation id="interp19" emma:lang="zh-CN" emma:confidence="0">
                  <emma:literal>丬</emma:literal>
                </emma:interpretation>
              </emma:one-of>
            </emma:emma>
          </inkml:annotationXML>
          <inkml:trace contextRef="#ctx0" brushRef="#br0" timeOffset="1847.8756">1378-4400 208 0,'0'4'92'0,"0"-4"-73"0,0 4-24 0,0 0 103 15,5-4-78-15,-5 0 29 16,4 0-34-16,-4 0 10 16,0-4-19-16,0 0 6 0,0-3-9 15,0 3 6-15,-4-3-6 0,-1-1 4 16,-3 5-6-16,0 3 6 16,-1 3-6-16,1 1 9 15,0 11-8-15,4-4 2 16,-1 7-3-16,1 1-1 15,4-1 1-15,0-3-1 0,0 0 0 16,0-4 0 0,4-3 0-16,1-1 0 15,3-3 0-15,0-1 5 16,5-10-4-16,-1 0-3 16,1-12 2-16,-1 4 3 15,5-18-3-15,-5 7 0 16,1-15 1-16,-5 8-1 0,0-4 0 15,-3 7 0-15,-5-3 0 16,0 7 5-16,0 4-4 16,0-4 34-16,0 15-28 15,0 0 23-15,0 11-22 16,0 0 13-16,4 29-16 16,0-6 17-16,4 14-17 15,-4-4 1-15,5 11-4 16,-1-14 1-16,4 7-2 15,-3-4-54-15,3-3 42 16,1-4-125-16,-1 0 104 16,-3-4-258-1,11-7 223-15,-3 0-39 16</inkml:trace>
        </inkml:traceGroup>
        <inkml:traceGroup>
          <inkml:annotationXML>
            <emma:emma xmlns:emma="http://www.w3.org/2003/04/emma" version="1.0">
              <emma:interpretation id="{B26BFC7B-2E22-4D26-8D7D-48FFCF1FCE12}" emma:medium="tactile" emma:mode="ink">
                <msink:context xmlns:msink="http://schemas.microsoft.com/ink/2010/main" type="inkWord" rotatedBoundingBox="24280,971 24299,1375 24265,1377 24245,972"/>
              </emma:interpretation>
              <emma:one-of disjunction-type="recognition" id="oneOf4">
                <emma:interpretation id="interp20" emma:lang="zh-CN" emma:confidence="0">
                  <emma:literal>i</emma:literal>
                </emma:interpretation>
                <emma:interpretation id="interp21" emma:lang="zh-CN" emma:confidence="0">
                  <emma:literal>ⅰ</emma:literal>
                </emma:interpretation>
                <emma:interpretation id="interp22" emma:lang="zh-CN" emma:confidence="0">
                  <emma:literal>;</emma:literal>
                </emma:interpretation>
                <emma:interpretation id="interp23" emma:lang="zh-CN" emma:confidence="0">
                  <emma:literal>Y</emma:literal>
                </emma:interpretation>
                <emma:interpretation id="interp24" emma:lang="zh-CN" emma:confidence="0">
                  <emma:literal>二</emma:literal>
                </emma:interpretation>
              </emma:one-of>
            </emma:emma>
          </inkml:annotationXML>
          <inkml:trace contextRef="#ctx0" brushRef="#br0" timeOffset="2402.7797">1936-4392 292 0,'-4'4'131'0,"4"-4"-103"0,4 7-35 0,-4-3 90 16,4 3-67-16,0 0 37 0,0 8-38 16,0-4-7-16,1 8-4 15,-5-4-1-15,4 0-2 0,0-4-20 16,-4 0 15-16,0 0-91 15,0-4 73-15,0 1-145 16,0-8 128-16,0 0-154 16</inkml:trace>
          <inkml:trace contextRef="#ctx0" brushRef="#br0" timeOffset="2409.8632">1948-4644 236 0,'-8'0'108'0,"8"0"-85"0,-4 4-29 0,4-4 130 16,0 4-99-16,0-1 31 16,0 8-39-16,0-11-11 15,0 8-3-15,0-5-20 0,4 5 13 16,0-4-161-16,4 3 129 16,-3 0-219-1</inkml:trace>
        </inkml:traceGroup>
        <inkml:traceGroup>
          <inkml:annotationXML>
            <emma:emma xmlns:emma="http://www.w3.org/2003/04/emma" version="1.0">
              <emma:interpretation id="{7A755D33-C01E-41CF-A70F-D39FB5C87F51}" emma:medium="tactile" emma:mode="ink">
                <msink:context xmlns:msink="http://schemas.microsoft.com/ink/2010/main" type="inkWord" rotatedBoundingBox="24503,1138 24814,1144 24810,1382 24499,1377">
                  <msink:destinationLink direction="with" ref="{77251FDD-79AF-46B7-9906-43D831B94E4C}"/>
                </msink:context>
              </emma:interpretation>
              <emma:one-of disjunction-type="recognition" id="oneOf5">
                <emma:interpretation id="interp25" emma:lang="zh-CN" emma:confidence="0">
                  <emma:literal>n</emma:literal>
                </emma:interpretation>
                <emma:interpretation id="interp26" emma:lang="zh-CN" emma:confidence="0">
                  <emma:literal>Ⅵ</emma:literal>
                </emma:interpretation>
                <emma:interpretation id="interp27" emma:lang="zh-CN" emma:confidence="0">
                  <emma:literal>u</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2900.7904">2177-4477 316 0,'0'11'141'0,"0"-11"-111"15,4 29-38-15,0-21 98 0,1 10-73 0,-1-3 20 16,0 7-26-1,0-3-2-15,4 7-6 16,-3-8-7-16,-1 5 3 0,0-5 3 16,0-3-2-16,0-4-11 15,5-7 9-15,-1-1-14 16,0-10 13-16,1 0-11 16,-1-12 11-16,0 4 1 15,5-11 2-15,-1 8-3 16,5-12 2-16,-5 8 4 15,5 3-3-15,-5 5 12 16,5 3-10-16,-5 7 36 0,1 4-29 16,-1 4 18-16,1 10-19 15,-1-3-2-15,-3 12-4 16,-1-1 1-16,0 4-2 16,1-4-54-16,-5-3 42 15,0-1-165-15,-4-3 137 0,0-4-251 31</inkml:trace>
        </inkml:traceGroup>
      </inkml:traceGroup>
      <inkml:traceGroup>
        <inkml:annotationXML>
          <emma:emma xmlns:emma="http://www.w3.org/2003/04/emma" version="1.0">
            <emma:interpretation id="{90C08C75-D2DA-49E3-AFA9-DD868B08ABBB}" emma:medium="tactile" emma:mode="ink">
              <msink:context xmlns:msink="http://schemas.microsoft.com/ink/2010/main" type="line" rotatedBoundingBox="22831,1775 24939,1579 25004,2276 22896,2473"/>
            </emma:interpretation>
          </emma:emma>
        </inkml:annotationXML>
        <inkml:traceGroup>
          <inkml:annotationXML>
            <emma:emma xmlns:emma="http://www.w3.org/2003/04/emma" version="1.0">
              <emma:interpretation id="{B7C39BEA-083D-494D-AD28-72569470A44E}" emma:medium="tactile" emma:mode="ink">
                <msink:context xmlns:msink="http://schemas.microsoft.com/ink/2010/main" type="inkWord" rotatedBoundingBox="22852,1997 22973,1986 22993,2193 22871,2204"/>
              </emma:interpretation>
              <emma:one-of disjunction-type="recognition" id="oneOf6">
                <emma:interpretation id="interp30" emma:lang="zh-CN" emma:confidence="0">
                  <emma:literal>c</emma:literal>
                </emma:interpretation>
                <emma:interpretation id="interp31" emma:lang="zh-CN" emma:confidence="0">
                  <emma:literal>(</emma:literal>
                </emma:interpretation>
                <emma:interpretation id="interp32" emma:lang="zh-CN" emma:confidence="0">
                  <emma:literal>C</emma:literal>
                </emma:interpretation>
                <emma:interpretation id="interp33" emma:lang="zh-CN" emma:confidence="0">
                  <emma:literal>。</emma:literal>
                </emma:interpretation>
                <emma:interpretation id="interp34" emma:lang="zh-CN" emma:confidence="0">
                  <emma:literal>〈</emma:literal>
                </emma:interpretation>
              </emma:one-of>
            </emma:emma>
          </inkml:annotationXML>
          <inkml:trace contextRef="#ctx0" brushRef="#br0" timeOffset="3564.0492">650-3589 240 0,'0'-7'108'0,"0"7"-85"0,0-4-29 16,0 4 94-16,0 0-71 15,0 0 40-15,0-4-42 16,0 1 17-16,-4-1-24 16,0 0 7-16,-4-3-11 0,-1 3 12 15,-3 4-12-15,4 0 9 16,-9 8-10-16,4-5 7 15,1 8-7-15,-1 0-8 16,5 4 5-16,0-4-4 0,8 8 3 16,0-4-2-16,4-1 2 15,-4 1-13-15,4 0 11 16,0 0-81-16,5 0 66 16,-1-1-178-16,4 5 150 15,1-8-143 1</inkml:trace>
        </inkml:traceGroup>
        <inkml:traceGroup>
          <inkml:annotationXML>
            <emma:emma xmlns:emma="http://www.w3.org/2003/04/emma" version="1.0">
              <emma:interpretation id="{863F52AA-5ED1-48DC-8C81-55F3FF613DC6}" emma:medium="tactile" emma:mode="ink">
                <msink:context xmlns:msink="http://schemas.microsoft.com/ink/2010/main" type="inkWord" rotatedBoundingBox="23282,2007 23566,2137 23499,2282 23216,2152"/>
              </emma:interpretation>
              <emma:one-of disjunction-type="recognition" id="oneOf7">
                <emma:interpretation id="interp35" emma:lang="zh-CN" emma:confidence="0">
                  <emma:literal>a</emma:literal>
                </emma:interpretation>
                <emma:interpretation id="interp36" emma:lang="zh-CN" emma:confidence="0">
                  <emma:literal>忄</emma:literal>
                </emma:interpretation>
                <emma:interpretation id="interp37" emma:lang="zh-CN" emma:confidence="0">
                  <emma:literal>“</emma:literal>
                </emma:interpretation>
                <emma:interpretation id="interp38" emma:lang="zh-CN" emma:confidence="0">
                  <emma:literal>9</emma:literal>
                </emma:interpretation>
                <emma:interpretation id="interp39" emma:lang="zh-CN" emma:confidence="0">
                  <emma:literal>q</emma:literal>
                </emma:interpretation>
              </emma:one-of>
            </emma:emma>
          </inkml:annotationXML>
          <inkml:trace contextRef="#ctx0" brushRef="#br0" timeOffset="4069.412">1046-3526 260 0,'0'0'115'0,"0"0"-91"0,4-4-30 16,0 4 77-16,0-3-57 15,-4-1 40-15,0-3-40 16,0 3 6-16,-4-4-13 16,4 1 6-16,-13 0-10 0,5 3 4 15,-9 4-5-15,5 0 13 16,-5 0-11-16,1 0 6 15,-1 11-7-15,0-4 1 16,5 12-3-16,4-4-1 16,3 3 1-16,1-3-7 0,4 0 5 15,0-4 3-15,9-4-2 16,-1 1 3-16,13-8-2 16,-5 0-1-16,5-4 1 15,-4 0-1-15,4 1 0 16,-5-1 0-16,-3-3 0 15,-1 3 2-15,1 0-1 16,-5 0-6-16,0 8 4 16,1-4 6-16,-1 11-5 15,0-3-2-15,1 6 2 16,-1 1 0-16,4-4 0 16,-3 1-54-16,3-1 43 15,-3-4-170-15,3-7 140 16,0 0-200-1</inkml:trace>
        </inkml:traceGroup>
        <inkml:traceGroup>
          <inkml:annotationXML>
            <emma:emma xmlns:emma="http://www.w3.org/2003/04/emma" version="1.0">
              <emma:interpretation id="{3415A462-69AF-49F1-84BD-FED5E0BF65AC}" emma:medium="tactile" emma:mode="ink">
                <msink:context xmlns:msink="http://schemas.microsoft.com/ink/2010/main" type="inkWord" rotatedBoundingBox="23636,2206 23672,1982 23791,2001 23755,2225"/>
              </emma:interpretation>
              <emma:one-of disjunction-type="recognition" id="oneOf8">
                <emma:interpretation id="interp40" emma:lang="zh-CN" emma:confidence="0">
                  <emma:literal>c</emma:literal>
                </emma:interpretation>
                <emma:interpretation id="interp41" emma:lang="zh-CN" emma:confidence="0">
                  <emma:literal>C</emma:literal>
                </emma:interpretation>
                <emma:interpretation id="interp42" emma:lang="zh-CN" emma:confidence="0">
                  <emma:literal>(</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4501.2024">1441-3618 292 0,'-13'0'131'0,"13"0"-103"0,-21 3-35 16,21-3 76-16,-8 4-56 16,4 0 24-16,-4 3-26 15,-1-3 9-15,-3 7-14 0,4-4 10 0,-1 8-11 16,1-4 11-16,0 11-12 16,3 1-2-16,1-1-1 15,0-4-1-15,8 1 0 16,0-1 2-16,5-7-1 15,-1 1-45-15,5-9 34 16,-1 1-105-16,5-4 88 16,-5 0-224-1,9-19 193-15,-4 1-37 16</inkml:trace>
        </inkml:traceGroup>
        <inkml:traceGroup>
          <inkml:annotationXML>
            <emma:emma xmlns:emma="http://www.w3.org/2003/04/emma" version="1.0">
              <emma:interpretation id="{8A426F9F-BCF9-4A33-B213-57DD08C81F75}" emma:medium="tactile" emma:mode="ink">
                <msink:context xmlns:msink="http://schemas.microsoft.com/ink/2010/main" type="inkWord" rotatedBoundingBox="23895,1676 24497,1620 24554,2227 23952,2283"/>
              </emma:interpretation>
              <emma:one-of disjunction-type="recognition" id="oneOf9">
                <emma:interpretation id="interp45" emma:lang="zh-CN" emma:confidence="0">
                  <emma:literal>h</emma:literal>
                </emma:interpretation>
                <emma:interpretation id="interp46" emma:lang="zh-CN" emma:confidence="0">
                  <emma:literal>L</emma:literal>
                </emma:interpretation>
                <emma:interpretation id="interp47" emma:lang="zh-CN" emma:confidence="0">
                  <emma:literal>卜</emma:literal>
                </emma:interpretation>
                <emma:interpretation id="interp48" emma:lang="zh-CN" emma:confidence="0">
                  <emma:literal>厶</emma:literal>
                </emma:interpretation>
                <emma:interpretation id="interp49" emma:lang="zh-CN" emma:confidence="0">
                  <emma:literal>人</emma:literal>
                </emma:interpretation>
              </emma:one-of>
            </emma:emma>
          </inkml:annotationXML>
          <inkml:trace contextRef="#ctx0" brushRef="#br0" timeOffset="4828.4656">1661-3948 344 0,'0'11'154'0,"0"-11"-121"0,0 45-42 16,0-38 86-16,0 15-63 16,0 0 38-16,0 8-38 15,0-4 11-15,-4 15-18 16,0-8 2-16,0 8-7 0,0-8 2 15,-5 4-3-15,5-4-3 0,0 1 1 0,0-8-8 16,0-4 7 0,-1-4-24-1,5-10 20-15,0-1-26 0,9-14 25 16,-1 3-20-16,9-15 20 16,-5 1 4-16,9-4 2 15,-4 0-2-15,4 3 2 16,-5 4 4-16,1 0-3 15,-5 4 37-15,1 11-29 16,-1 0 28-16,-3 11-27 16,-1 1 18-16,0 10-20 15,-4-4 2-15,5 4-7 16,-5-3-4-16,4-1 2 16,-4-3-51-16,5 0 40 15,-1-4-119-15,4-7 100 16,-3-4-195-16,3-8 172 15,-3 1-108 1</inkml:trace>
        </inkml:traceGroup>
        <inkml:traceGroup>
          <inkml:annotationXML>
            <emma:emma xmlns:emma="http://www.w3.org/2003/04/emma" version="1.0">
              <emma:interpretation id="{5C53F160-970F-4B81-ADAF-69CC31B249EE}" emma:medium="tactile" emma:mode="ink">
                <msink:context xmlns:msink="http://schemas.microsoft.com/ink/2010/main" type="inkWord" rotatedBoundingBox="24298,2210 24361,1906 24586,1952 24523,2256"/>
              </emma:interpretation>
              <emma:one-of disjunction-type="recognition" id="oneOf10">
                <emma:interpretation id="interp50" emma:lang="zh-CN" emma:confidence="0">
                  <emma:literal>e</emma:literal>
                </emma:interpretation>
                <emma:interpretation id="interp51" emma:lang="zh-CN" emma:confidence="0">
                  <emma:literal>日</emma:literal>
                </emma:interpretation>
                <emma:interpretation id="interp52" emma:lang="zh-CN" emma:confidence="0">
                  <emma:literal>匕</emma:literal>
                </emma:interpretation>
                <emma:interpretation id="interp53" emma:lang="zh-CN" emma:confidence="0">
                  <emma:literal>C</emma:literal>
                </emma:interpretation>
                <emma:interpretation id="interp54" emma:lang="zh-CN" emma:confidence="0">
                  <emma:literal>占</emma:literal>
                </emma:interpretation>
              </emma:one-of>
            </emma:emma>
          </inkml:annotationXML>
          <inkml:trace contextRef="#ctx0" brushRef="#br0" timeOffset="5253.1632">2032-3622 216 0,'-9'0'98'0,"9"0"-77"0,-8 11-26 15,8-7 139-15,0 3-106 16,0-3 60-16,0 3-63 15,0 1 13-15,8-1-27 16,1 0-7-16,7 1-2 0,-3-5 3 16,7-3-4-16,-3 0 3 15,4-7-3-15,0 0 2 0,-5-4-2 16,1 3-1-16,-5-3 1 16,1 4-4-16,-9-4 2 15,0-1 1-15,-8-2 0 16,0-1 0-16,-9 4 0 15,1 0 0-15,-9 7 0 16,5 0 8-16,-9 15-6 16,4 0 24-16,0 12-20 15,4-5 17-15,1 12-17 16,3-4 22-16,5 7-21 16,0-3 5-16,8-1-8 15,0-3-6-15,12 0 2 0,1-7 3 16,7-8-3-1,1 0-30-15,4-8 23 0,-4 1-90 16,4-11 75-16,-4-1-187 16,4-6 161-16,-5 2-216 15</inkml:trace>
        </inkml:traceGroup>
        <inkml:traceGroup>
          <inkml:annotationXML>
            <emma:emma xmlns:emma="http://www.w3.org/2003/04/emma" version="1.0">
              <emma:interpretation id="{71345664-175D-4C94-9013-54F9278EB90F}" emma:medium="tactile" emma:mode="ink">
                <msink:context xmlns:msink="http://schemas.microsoft.com/ink/2010/main" type="inkWord" rotatedBoundingBox="24944,1613 24985,2281 24826,2290 24786,1623">
                  <msink:destinationLink direction="with" ref="{77251FDD-79AF-46B7-9906-43D831B94E4C}"/>
                </msink:context>
              </emma:interpretation>
              <emma:one-of disjunction-type="recognition" id="oneOf11">
                <emma:interpretation id="interp55" emma:lang="zh-CN" emma:confidence="0">
                  <emma:literal>?</emma:literal>
                </emma:interpretation>
                <emma:interpretation id="interp56" emma:lang="zh-CN" emma:confidence="0">
                  <emma:literal>︰</emma:literal>
                </emma:interpretation>
                <emma:interpretation id="interp57" emma:lang="zh-CN" emma:confidence="0">
                  <emma:literal>了</emma:literal>
                </emma:interpretation>
                <emma:interpretation id="interp58" emma:lang="zh-CN" emma:confidence="0">
                  <emma:literal>’</emma:literal>
                </emma:interpretation>
                <emma:interpretation id="interp59" emma:lang="zh-CN" emma:confidence="0">
                  <emma:literal>“</emma:literal>
                </emma:interpretation>
              </emma:one-of>
            </emma:emma>
          </inkml:annotationXML>
          <inkml:trace contextRef="#ctx0" brushRef="#br0" timeOffset="5705.5875">2468-3926 332 0,'-4'-3'151'0,"4"3"-119"0,13-4-41 0,-9 4 77 0,4-4-55 0,-4 0 21 15,5-7-25-15,-1 4 17 32,4-4-19-32,-3 3 4 0,3 1-7 15,1 0 11-15,3 3-11 16,-3 0 17-16,-1 12-16 16,1-1 12-16,-5 15-12 15,-4-3 19-15,-4 14-18 16,0-3 5-16,-4 7-7 15,0-8 3-15,0 5-6 16,0-5-3-16,4 1 2 0,0-4-3 16,0 0 2-16,0-4-30 15,0 4 24-15,0-4-112 16,0-7 92-16,0 0-252 16,8-4 214-16,-4-4-115 15</inkml:trace>
          <inkml:trace contextRef="#ctx0" brushRef="#br0" timeOffset="5889.6734">2572-3345 448 0,'-4'4'200'0,"4"-4"-157"0,0 4-55 0,0-4 117 16,0 4-85-1,0-1 15-15,0-3-23 0,0 0-9 16,4 0-1-16,-4 0-47 0,5 0 35 15,-5 0-133-15,4 0 110 16,-4 0-356 0,8-11 300-16,0 4-9 0</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1.861"/>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63894636-A4E0-49B3-B00D-BF9E7B5A9CF5}" emma:medium="tactile" emma:mode="ink">
          <msink:context xmlns:msink="http://schemas.microsoft.com/ink/2010/main" type="inkDrawing"/>
        </emma:interpretation>
      </emma:emma>
    </inkml:annotationXML>
    <inkml:trace contextRef="#ctx0" brushRef="#br0">399 3 136 0,'-4'-4'62'0,"4"4"-49"0,-4 0-16 15,0 0 37-15,0 0-27 16,-5 0 31-16,1 0-29 0,-4 0 16 15,-1 0-19-15,-4 4 3 0,-3 0-7 16,-1-1-1-16,4-3 0 16,5 0-1-16,-17 4 0 15,4-4-14-15,-4 0 11 16,-13 0-44-16,5 0 36 16,-1 4-79-1,9-4 69-15,4 3-84 16</inkml:trace>
  </inkml:traceGroup>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2.236"/>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04AD765B-2A80-4119-B1B4-4E46F9DBCCC7}" emma:medium="tactile" emma:mode="ink">
          <msink:context xmlns:msink="http://schemas.microsoft.com/ink/2010/main" type="inkDrawing"/>
        </emma:interpretation>
      </emma:emma>
    </inkml:annotationXML>
    <inkml:trace contextRef="#ctx0" brushRef="#br0">129 3 132 0,'-8'-4'59'0,"4"4"-47"0,-5 4-15 0,5-4 60 0,0 3-46 16,-4 1 8-16,-1 0-13 0,1 3-10 15,0-3 4 1,-1 0-29-16,1 3 23 16,-9 0-85-1,1 1 70-15,-1-1-75 16</inkml:trace>
  </inkml:traceGroup>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2.504"/>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22FE3BEE-F71E-45F3-926F-18D35104B42C}" emma:medium="tactile" emma:mode="ink">
          <msink:context xmlns:msink="http://schemas.microsoft.com/ink/2010/main" type="inkDrawing"/>
        </emma:interpretation>
      </emma:emma>
    </inkml:annotationXML>
    <inkml:trace contextRef="#ctx0" brushRef="#br0">100-2 120 0,'-13'0'55'0,"5"4"-43"0,0-4-15 16,4 11 46-16,-1-3-35 15,1-1 1-15,-4 0-6 16,0-3-17-16,-1 3 12 16,-3 5-124-16,4-5 99 15,-5 0-24-15</inkml:trace>
  </inkml:traceGroup>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3:01.26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41FE986-41A0-454A-8944-5A723B0A7E60}" emma:medium="tactile" emma:mode="ink">
          <msink:context xmlns:msink="http://schemas.microsoft.com/ink/2010/main" type="inkDrawing" rotatedBoundingBox="7805,14123 8731,14974 8520,15203 7594,14353" shapeName="None"/>
        </emma:interpretation>
      </emma:emma>
    </inkml:annotationXML>
    <inkml:trace contextRef="#ctx0" brushRef="#br0">926 846 64 0,'0'-4'29'0,"4"0"-23"0,0 4-7 0,-4 0 47 0,0 0-36 15,0 0 36-15,0 0-35 16,0 0 26-16,0 0-28 16,0 0 26-16,0 0-26 15,0 0 18-15,0 0-20 0,0 0 16 16,0 0-18-16,0 0 21 15,0 0-20-15,0 0 17 16,0 0-18-16,-4 4 15 16,0-4-15-16,-4 4 14 15,3-4-14-15,-3 3 3 16,4-3-6-16,0 0 10 16,-4 0-9-16,-1-3 4 0,1 3-5 15,0 0 10-15,-1 0-9 16,1 0 4-16,0 0-5 15,-1 0 2-15,-3 3-3 16,3 1-3-16,-3 0 1 16,4 0 1-16,-1-1 0 15,-3 1 8-15,4-4-6 16,-5 0 5-16,1 0-6 16,-1 0 3-16,1 0-3 15,-1 0 13-15,-4 7-10 16,1-3 0-16,-1-4-2 15,5 4 1-15,-1-4-2 16,1 3-1-16,-1-3 1 0,5 4-1 16,0-4 0-16,-1 0 0 15,1 0 0-15,0 0 2 16,-1 0-1-16,5 0-1 16,0 0 1-16,0 0 4 15,0-4-4-15,0 1 3 16,-1-5-3-16,-3-3 2 15,0 4-2-15,-1-1-3 16,1 1 1-16,0 0 1 16,-1-1 0-16,1 1 0 15,-4-1 0-15,3 1 5 16,-3 0-4-16,-1-4 0 16,1 0 0-16,-1-1-1 15,1 1 0-15,-1-3 5 0,1-1-4 16,0-4-3-16,-5 1 2 15,0-1 3-15,1 1-3 16,-1-1 3-16,0 1-2 16,1-1-1-16,-1 1 1 15,5 3-1-15,-1 0 0 16,1 0 2-16,-1 4-1 16,1 0 2-16,-1 0-2 15,1-4-1-15,-1 1 1 16,1-1-1-16,3 0 0 15,1 0-3-15,0-3 2 16,-1-1 4-16,1 1-3 16,0-1-5-16,-1 1 4 0,1-1 6 15,4 1-5-15,0-1-4 16,0 1 3-16,-1 3 6 16,1-4-5-16,0 5-2 15,0-1 2-15,0 4-3 16,0-4 2-16,4 0 1 15,0 0 0-15,0 1 2 16,-4-1-1-16,4 0-1 16,0 0 1-16,0 0 4 15,0 4-4-15,0 0 0 16,-5 0 0-16,1 0-7 16,4 4 5-16,0-1-25 15,0 5 20-15,0-1-87 0,0 4 72 16,0 0-171-16,0 0 147 15</inkml:trace>
  </inkml:traceGroup>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2.743"/>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89A63291-2510-4327-BBFC-449A5C1B9120}" emma:medium="tactile" emma:mode="ink">
          <msink:context xmlns:msink="http://schemas.microsoft.com/ink/2010/main" type="inkDrawing"/>
        </emma:interpretation>
      </emma:emma>
    </inkml:annotationXML>
    <inkml:trace contextRef="#ctx0" brushRef="#br0">141 0 108 0,'-29'4'52'0,"21"-4"-41"0,-13 3-14 0,17 1 32 0,-9 3-24 15,1-3 2 1,-5 4-5-16,5-5-38 15,-1 5 28-15,1-5-106 16</inkml:trace>
  </inkml:traceGroup>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3.003"/>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0402B831-D284-4A65-9CCF-85254582CB21}" emma:medium="tactile" emma:mode="ink">
          <msink:context xmlns:msink="http://schemas.microsoft.com/ink/2010/main" type="inkDrawing"/>
        </emma:interpretation>
      </emma:emma>
    </inkml:annotationXML>
    <inkml:trace contextRef="#ctx0" brushRef="#br0">77 0 100 0,'-33'7'46'0,"20"-3"-37"0,1 7-11 16,8-4 2-16,-5 1-1 0,1-1-103 0</inkml:trace>
  </inkml:traceGroup>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43.227"/>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350B5835-CC8C-41E4-B771-96BA987CE2CC}" emma:medium="tactile" emma:mode="ink">
          <msink:context xmlns:msink="http://schemas.microsoft.com/ink/2010/main" type="inkDrawing"/>
        </emma:interpretation>
      </emma:emma>
    </inkml:annotationXML>
    <inkml:trace contextRef="#ctx0" brushRef="#br0">50 0 80 0,'-21'8'39'0,"17"-1"-31"0,-4 4-10 0,4-7-15 32,0 3 13-32,-5 1-66 15</inkml:trace>
  </inkml:traceGroup>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7:51.036"/>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233901D0-F73A-41F6-AF16-9432063162FF}" emma:medium="tactile" emma:mode="ink">
          <msink:context xmlns:msink="http://schemas.microsoft.com/ink/2010/main" type="inkDrawing"/>
        </emma:interpretation>
      </emma:emma>
    </inkml:annotationXML>
    <inkml:trace contextRef="#ctx0" brushRef="#br0">179-1 76 0,'4'-4'36'0,"-8"4"-29"16,4 0-9-16,0 0 44 0,0 0-34 16,0 0 31-16,0 0-29 15,0 0 15-15,0 0-19 0,0 0 8 16,0 0-10-16,-9 4 6 0,-3 3-7 16,-5 0-2-16,0 1 0 15,1 3-1-15,-5 0 0 16,0 4-34-16,0 0 27 15,5-1-96 1,-1 1 80-16,5 0-53 16</inkml:trace>
  </inkml:traceGroup>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8:54.493"/>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01F9586D-7322-46E3-97FF-8824E595BD84}" emma:medium="tactile" emma:mode="ink">
          <msink:context xmlns:msink="http://schemas.microsoft.com/ink/2010/main" type="inkDrawing"/>
        </emma:interpretation>
      </emma:emma>
    </inkml:annotationXML>
    <inkml:trace contextRef="#ctx0" brushRef="#br0">370 9 104 0,'17'-4'46'0,"-13"4"-37"0,0-3-11 0,-4-1 49 0,0 4-37 0,4 0 38 31,-4 0-35-31,0 0 23 16,0 0-26-16,0 4 17 0,0 3-20 16,-4 4 13-16,0 0-15 15,-4 8 11-15,-1 3-11 16,5 0 13-16,-8 8-13 16,-1-1 0-16,1-3-3 15,-5 8 10-15,-4-5-10 16,-4 1 14-16,-4 7-12 15,0 3 3-15,0 8-5 0,0 1 2 16,4-5-3-16,4 8 5 16,0-12-5-16,5-3 0 15,3-3 0-15,5-9 1 16,0-6-1-16,3-4 2 16,1-4-2-16,0-4 2 15,0 1-2-15,4-1-1 16,0-3 1-16,0-4 4 15,0 0-4-15,-4 0-3 16,4 0 2-16,-4 0 3 16,4 0-3-16,0 0 0 15,-5 3 1-15,1 1-4 16,4 0 2-16,-4 3 4 0,4 1-3 16,0-5 3-16,0 5-2 15,0-1-3-15,0-3 1 16,0 0 6-16,0-1-4 15,0-3 6-15,-4 0-6 16,4 0 9-16,0 0-8 16,0 0 5-16,0-3-6 15,0-1-3-15,4-4 2 16,0-3 8-16,5-3-6 16,3-9 7-16,9 1-6 15,8 0 12-15,8 0-11 16,5-4 3-16,8-7-5 15,4 3-1-15,0 0 0 0,0 5-1 16,0-1 0-16,-4 3 0 16,-4 5 0-16,0 0 2 15,4 3-1-15,0 4-20 16,-5 0 15-16,-3 3-80 16,0 1 65-16,-9 3-163 15,0 0 139-15,-8 8-124 16</inkml:trace>
  </inkml:traceGroup>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8:56.806"/>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E4193E33-D640-4663-A696-DBFA59522468}" emma:medium="tactile" emma:mode="ink">
          <msink:context xmlns:msink="http://schemas.microsoft.com/ink/2010/main" type="inkDrawing"/>
        </emma:interpretation>
      </emma:emma>
    </inkml:annotationXML>
    <inkml:trace contextRef="#ctx0" brushRef="#br0">173 0 88 0,'-4'4'39'0,"4"-1"-31"0,-4 5-10 0,0-4 33 0,0 3-25 16,-5 4 14-16,1 4-14 15,0 3 8-15,-5 4-11 16,1 1 7-16,-1 3-7 15,-3-4 1-15,-1 4-3 16,5-4-3-16,-1 4 1 0,5 0 6 16,-1-8-4-16,1-3-3 15,4-4 2-15,0-4 25 16,0 1-20-16,4-12 10 16,0 0-11-16,0-3 3 15,4-4-5-15,4 0-4 16,0-4 2-16,1 0 0 0,3-3 0 15,1-1 2-15,-1 1-1 16,1-4-3-16,-1-1 1 16,1 5 4-16,-1-1-3 15,1 5-5-15,-1-1 4 16,1 0 0-16,-5 4 1 16,0 0 5-16,-4 3-4 15,1 1 3-15,-1 3-3 16,-4 1 8-16,0-1-7 15,0 4 10-15,-4 4-9 16,-5 3 7-16,-3 0-7 16,-5 8 1-16,-4 0-3 15,1 3 2-15,-1 1-2 16,4-1-1-16,0 1 1 0,5-4 4 16,-1-4-4-16,5-4-3 15,4-3 2-15,4-4 3 16,4-4-3-16,9-7-8 15,3-4 6-15,5-3-35 16,4-1 28-16,0 1-83 16,-4-1 71-16,4 5-103 15</inkml:trace>
  </inkml:traceGroup>
</inkml:ink>
</file>

<file path=ppt/ink/ink146.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16-03-15T08:54:21.58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44F43BD-9959-4758-9F8C-0D48B70FD4DF}" emma:medium="tactile" emma:mode="ink">
          <msink:context xmlns:msink="http://schemas.microsoft.com/ink/2010/main" type="inkDrawing"/>
        </emma:interpretation>
      </emma:emma>
    </inkml:annotationXML>
    <inkml:trace contextRef="#ctx0" brushRef="#br0">0 0 0</inkml:trace>
  </inkml:traceGroup>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38.87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2359CA1-90EF-4294-8256-B33DE62ECE10}" emma:medium="tactile" emma:mode="ink">
          <msink:context xmlns:msink="http://schemas.microsoft.com/ink/2010/main" type="inkDrawing"/>
        </emma:interpretation>
      </emma:emma>
    </inkml:annotationXML>
    <inkml:trace contextRef="#ctx0" brushRef="#br0">265 40 136 0,'4'-3'62'0,"0"-1"-49"0,-4 0-16 0,0 1 79 15,0 3-60-15,0 0 53 16,0-4-51-16,-4 0 30 16,0 0-36-16,0 1 16 0,-5-1-20 15,1 0 9-15,-4 1-12 16,-1 3 5-16,-3 3-7 15,-1 1 4-15,-4 3-6 0,-8 5 0 16,4 6 0-16,0 8-1 16,0 7 0-16,4 0 5 15,5 1-4-15,3-1-5 16,5-3 3-16,4-5 6 16,4 1-5-16,4-3-2 15,4 2 2-15,5-6-3 16,7-4 2-16,1 0 4 15,0-4-3-15,4-8 0 16,0 1 1-16,0-4 1 16,0-7-1-16,-4-1 5 15,-1-3-5-15,1-4-25 16,-4-3 19-16,0-1-57 0,-5 1 47 16,1-1-72-16,-1 1 66 15,-4 3-91-15,1 0 85 16,-1-3-102-1</inkml:trace>
  </inkml:traceGroup>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39.26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E7A5DC4-C438-42E1-BF1C-092DC8EF2E7F}" emma:medium="tactile" emma:mode="ink">
          <msink:context xmlns:msink="http://schemas.microsoft.com/ink/2010/main" type="inkDrawing"/>
        </emma:interpretation>
      </emma:emma>
    </inkml:annotationXML>
    <inkml:trace contextRef="#ctx0" brushRef="#br0">41 1 172 0,'-8'0'78'0,"8"0"-61"0,-5 4-21 0,5 0 53 0,-4 3-39 15,0 4 30-15,0 4-30 16,0 3 26-16,0 8-27 15,-1 0 18-15,1 0-20 0,4 0 4 16,4 0-7-16,1 0 3 16,3-4-6-16,4-4 3 15,5-3-3-15,0-4 5 16,3-3-5-16,5-8 3 16,0-4-3-16,0-3 2 15,4-5-2-15,1-10 2 16,-5-4-2-16,0-7 2 15,-9 0-2-15,-8 0-3 16,-3 3 1-16,-10 8 9 16,1 0-6-16,-4 3-1 15,-4 4 0-15,-5 8-4 16,-4 3 2-16,-4 4-2 0,0 8 2 16,-4 6 4-16,4 9-3 15,4 2-56-15,5 5 45 16,-1-4-112-16,9-4 94 15,-1-3-169 1</inkml:trace>
  </inkml:traceGroup>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39.70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A0F3D8C-6C04-49F3-A493-D6BA086174BE}" emma:medium="tactile" emma:mode="ink">
          <msink:context xmlns:msink="http://schemas.microsoft.com/ink/2010/main" type="inkDrawing"/>
        </emma:interpretation>
      </emma:emma>
    </inkml:annotationXML>
    <inkml:trace contextRef="#ctx0" brushRef="#br0">147 8 116 0,'-8'-7'55'0,"8"7"-43"0,0-4-15 15,-5 8 102 1,1-1-28-16,0 5-47 16,-4 7 10-16,-1 3-27 15,1 12 16-15,0 3-18 0,-5 4 23 16,1 7-21-16,-1 4 19 0,1-7-19 16,-1 0 7-16,1 3-10 15,4 1 1-15,3-1-4 16,1-7-1-16,4 0 1 15,4-4 4-15,5-7-4 16,-1 0-5-16,0-4 3 16,1-3-64-16,-1-5 50 15,0-3-134-15,5 1 115 16,-1-9-154 0</inkml:trace>
  </inkml:traceGroup>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3:14.12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B109C0C-F9F9-4DC4-BBC7-9990A455EFBE}" emma:medium="tactile" emma:mode="ink">
          <msink:context xmlns:msink="http://schemas.microsoft.com/ink/2010/main" type="inkDrawing" rotatedBoundingBox="6193,14283 6532,17929 6061,17973 5722,14327" shapeName="None"/>
        </emma:interpretation>
      </emma:emma>
    </inkml:annotationXML>
    <inkml:trace contextRef="#ctx0" brushRef="#br0">-1 22 80 0,'-5'-14'36'0,"5"14"-29"0,0-4-9 15,0 4 52-15,0 0 0 16,0 0-35-16,0 0 30 0,0 0-34 15,0 0 16 1,5-4-8-16,-1 4-13 16,4 4 11-16,-4 0-13 15,0 7 17-15,0 0-16 16,1-4 18-16,-1 8-18 16,0-8 15-16,4 1-15 0,1 3 6 15,-1-4-8-15,0 4 15 16,1 0-14-16,-1 1 7 15,0-1-8-15,1 0 9 16,-1 0-9-16,0 0 10 16,0 0-10-16,5 0 2 15,-1 0-4-15,1 4 5 16,-1 0-5-16,5-4 0 16,0 0 0-16,-1 0 4 15,1 0-4-15,-5 4 9 16,5 0-8-16,-4 3-1 0,-1 4 0 15,1 4 1-15,-1 4-1 16,0 3 2-16,1 0-2 16,-1 4-1-16,1 0 1 15,-1 0 4-15,1 4-4 16,-1 3-3-16,1 5 2 16,-1-9 0-16,1-10 0 15,-1-1 2-15,1-3-1 16,-5 0-1-16,5 0 1 15,-5 4 4-15,0 7-4 16,1 0 9-16,-1 7-8 16,0-3 7-16,1 3-6 15,-1 0 1-15,0 1-3 16,0 3 2-16,1-4-2 0,-1 4 5 16,-4-11-5-16,0-3 0 15,1-1 0-15,-1 0 1 16,0 4-1-16,0 8 2 15,0 3-2-15,0 0 2 16,5-4-2-16,-5 0 5 16,0 1-5-16,0-1 0 15,0 4 0-15,1-7 4 16,-1 7-4-16,0-11 3 16,-4 0-3-16,0 0 5 15,0 4-5-15,0 3 0 16,0 4 0-16,0 4 1 15,0 0-1-15,0-1 2 0,0-3-2 16,0 1 2-16,0-5-2 16,0-3 5-16,0 3-5 15,0-3 6-15,0-8-6 16,-4-3 3-16,0 3-3 16,-1 0 5-16,1 0-5 15,0 1-3-15,0 3 2 16,4 0 3-16,-4 0-3 15,0 3 3-15,-1-6-2 16,1-5-1-16,0-3 1 16,0 0-1-16,0 0 0 15,0 0 0-15,-5-4 0 16,5 4 0-16,0-4 0 16,0 4 0-16,0-11 0 0,-1-4 2 15,1 4-1-15,0-4-3 16,0 3 1-16,0-3 4 15,0-3-3-15,0-1 6 16,-1 1-5-16,1-1-3 16,0 4 2-16,0-3 3 15,0 3-3-15,0-4 0 16,-1 4 1-16,1-3-7 16,0 3 5-16,0-4 0 15,0 4 1-15,0-3 5 16,-1 3-4-16,1-4 0 0,-4 0 0 15,0 1-7-15,3-1 5 16,1 1 6-16,0-1-5 16,0 0-4-16,0 1 3 15,0-1 6-15,-5 1-5 16,5-1-2-16,-4 0 2 16,4 1 5-16,0 3-4 15,-1-4 0-15,1 1 0 16,0-1-1-16,0 0 0 15,0 1-3-15,0-1 2 16,-1 1 4-16,1-1-3 16,0-3-11-16,0-1 9 15,0-3-28-15,4 8 24 16,0-8-57-16,0 0 48 0,0 0-94 16,4-8 83-16,-4 8-137 15,12-11 124-15,1 0-139 16</inkml:trace>
  </inkml:traceGroup>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40.16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573C8F6-D3CE-4B9F-BE08-0B176E5AEF5D}" emma:medium="tactile" emma:mode="ink">
          <msink:context xmlns:msink="http://schemas.microsoft.com/ink/2010/main" type="inkDrawing"/>
        </emma:interpretation>
      </emma:emma>
    </inkml:annotationXML>
    <inkml:trace contextRef="#ctx0" brushRef="#br0">196 10 144 0,'-8'-11'65'0,"4"8"-51"0,0 3-17 0,4 0 110 16,-5 0-85-16,1 7 46 15,-4 4-49-15,0 8 20 16,-5 10-29-16,-4 8 20 0,1 7-23 16,-5 5 14-16,4 10-16 15,1-8 9-15,-1 5-11 16,5-1 4-16,3-3-5 16,1 0-4-16,4-8 2 15,0-7 3-15,4 0-3 16,0-7-39-16,4-8 31 15,4-3-126-15,0-5 103 0,5-10-110 16,-1-4 105 0,5-7-91-16</inkml:trace>
  </inkml:traceGroup>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40.61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0D74CAB-BAA0-4F20-8C6E-BF9E82612965}" emma:medium="tactile" emma:mode="ink">
          <msink:context xmlns:msink="http://schemas.microsoft.com/ink/2010/main" type="inkDrawing"/>
        </emma:interpretation>
      </emma:emma>
    </inkml:annotationXML>
    <inkml:trace contextRef="#ctx0" brushRef="#br0">8 54 168 0,'-4'0'78'0,"4"4"-61"0,0 3-21 0,0-7 84 16,0 8-64-1,4 3 43-15,1 0-44 16,3 0 9-16,4 0-17 16,5 0 4-16,4-3-8 0,0-5 9 15,-1-3-9-15,1-3 7 0,0-5-7 16,0-3-2-16,0-4 0 15,-5 0 1-15,-3 1-1 16,-5-1 2-16,-4 0-2 16,-4 0-1-16,-4 4 1 15,-4 0 4-15,-5 7-4 16,-3 4 0-16,-9 4 0 16,-4 4-1-16,-1 6 0 15,5 5 14-15,0 7-11 16,5 3 1-16,3 5-2 15,5-1 1-15,3 0-2 16,5-3 2-16,4-4-2 16,4 3-1-16,5-3 1 0,3 0 1 15,5-4-1-15,-1-3-40 16,5-8 31-16,4-4-96 16,0-3 81-16,4-8-109 15,0-7 100-15,5-7-117 16</inkml:trace>
  </inkml:traceGroup>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40.97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D5DD4BD-A663-4350-B95C-E9115C0B82AD}" emma:medium="tactile" emma:mode="ink">
          <msink:context xmlns:msink="http://schemas.microsoft.com/ink/2010/main" type="inkDrawing"/>
        </emma:interpretation>
      </emma:emma>
    </inkml:annotationXML>
    <inkml:trace contextRef="#ctx0" brushRef="#br0">214 39 212 0,'0'-11'98'0,"-5"8"-77"0,5-8-26 0,0 7 81 15,-4 0-61-15,-4 4 39 16,-5-7-39-16,-3 7 19 16,-1 0-24-16,-4 7 10 0,1 1-14 15,-1 3-1-15,4 3-3 16,0 5 7-16,5 7-7 16,-1 3 7-16,5 1-6 15,-4 0-8-15,8-5 5 16,-1 1 5-16,5-4-5 15,0-3 1-15,5-4 0 16,3 0-7-16,8-4 5 16,1-4-17-16,4-3 14 15,4-4-63-15,0-4 52 0,4-7-97 16,-4-4 85-16,0-7-142 16,4 0 129-1,8 0-47-15</inkml:trace>
  </inkml:traceGroup>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41.20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6E43780-0B9C-465A-BF16-9E4C4DB1D329}" emma:medium="tactile" emma:mode="ink">
          <msink:context xmlns:msink="http://schemas.microsoft.com/ink/2010/main" type="inkDrawing"/>
        </emma:interpretation>
      </emma:emma>
    </inkml:annotationXML>
    <inkml:trace contextRef="#ctx0" brushRef="#br0">-3 54 228 0,'0'-3'105'0,"4"3"-83"0,17-4-28 16,-5 4 88-16,1 0-66 16,4 0 26-16,0 0-30 15,4-4 9-15,4 1-15 16,0-1 2-16,4 4-6 0,-4-4-1 0,0 1 0 15,0 3-1-15,-4-4 0 16,0 4-34-16,0-8 27 16,-4 5-93-16,-4-1 77 15,-5 0-117-15,-3-7-14 32</inkml:trace>
  </inkml:traceGroup>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58:41.48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EF9A302-BBE0-4226-B418-91CE5C704CF1}" emma:medium="tactile" emma:mode="ink">
          <msink:context xmlns:msink="http://schemas.microsoft.com/ink/2010/main" type="inkDrawing"/>
        </emma:interpretation>
      </emma:emma>
    </inkml:annotationXML>
    <inkml:trace contextRef="#ctx0" brushRef="#br0">106 1 188 0,'-13'-4'85'0,"9"8"-67"0,0 0-23 0,0 14 92 15,-5 8-5-15,1 11-57 16,-4 0 32-16,-1 0-43 16,1 8 25-16,-1 3-29 0,5 3 4 15,4 1-10-15,0-4 3 16,4-3-6-16,4-8-3 15,4 0 2-15,0-4-11 16,5-4 8-16,-5-3-77 16,5-3 62-16,-1-5-124 15,5-3 108-15,-1-4-198 16</inkml:trace>
  </inkml:traceGroup>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5.64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3BBA1F7-04AF-45E2-B5C5-C49E91511E91}" emma:medium="tactile" emma:mode="ink">
          <msink:context xmlns:msink="http://schemas.microsoft.com/ink/2010/main" type="inkDrawing" rotatedBoundingBox="14132,6481 14282,5880 14749,5997 14598,6598" shapeName="Other"/>
        </emma:interpretation>
      </emma:emma>
    </inkml:annotationXML>
    <inkml:trace contextRef="#ctx0" brushRef="#br0">12 332 188 0,'-8'-4'85'0,"4"4"-67"0,0-7-23 0,4 7 67 0,0 0-50 16,0 0 43-16,0 0-41 15,8 3 30-15,4 8-33 16,5 4 8-16,4 4-13 0,4 3 7 16,4 4-10-16,4 7-1 15,-4 0-1-15,1 1-1 16,-1-5 0-16,-4-3 2 16,-5-4-1-16,-3-3-3 15,-4-4 1-15,-5-4 4 16,-4-4-3-16,-4-7 0 15,-4-4 1-15,-4-7-1 16,-5-7 0-16,-4-4 0 0,-3-4 0 16,-1-4-3-16,0 0 2 15,0-3 1-15,0 0 0 16,1 3 2-16,3 4-1 16,4 1-3-16,-3 2 1 15,7 1 1-15,5 4 0 16,4 3 2-16,4 4-1 15,5 3 22-15,7 8-18 16,-3 4 18-16,4 4-18 16,8 3 1-16,0 0-4 15,-1 4 1-15,6 3-2 16,-5 0-1-16,0 1 1 16,-5-1 1-16,1-3-1 15,-4-4-6-15,-5 0 4 0,1-3 3 16,-5-4-2-16,-8-8 3 15,-4-7-2-15,-4-4-6 16,-1-4 4-16,-3 1 0 16,-5-4 1-16,5-4 0 15,-1-7 0-15,1-4 2 16,-1 0-1-16,1 0-1 16,-1 3 1-16,5 5-1 15,4-8 0-15,4 11-3 16,0 4 2-16,4 7 9 15,4 4-6-15,5 11 16 16,3 7-14-16,5 8 1 16,4 4-3-16,0 6 4 0,0 1-5 15,-4 4 0-15,0-4 0 16,-5-4-4-16,1-4 2 16,-5-3-36-16,1-4 29 15,-5-3-103-15,-4-1 85 16,-4-7-120-16,0 0 110 15,9-4-154 1</inkml:trace>
  </inkml:traceGroup>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6.19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346106A-28B9-449E-9B09-E045891F4D9C}" emma:medium="tactile" emma:mode="ink">
          <msink:context xmlns:msink="http://schemas.microsoft.com/ink/2010/main" type="inkDrawing"/>
        </emma:interpretation>
      </emma:emma>
    </inkml:annotationXML>
    <inkml:trace contextRef="#ctx0" brushRef="#br0">-1 88 220 0,'0'0'101'0,"0"0"-79"0,4 4-28 0,-4 3 83 0,4 0-62 31,4 4 28-31,5 1-31 0,-1 2 13 16,5 5-19 0,4 7 3-16,4 3-7 0,4-3 5 0,0-7-6 15,0-1-3-15,-4-3 2 16,0-4 0-16,-4-7 0 16,-4-8 0-16,-9-11 0 15,-4-3 0-15,-8-4 0 16,-9-4 2-16,-3-4-1 15,-5-3-3-15,0 0 1 16,0 3 4-16,1 4-3 16,3 0 3-16,4 8-2 15,5 3 13-15,0 4-10 16,4 7 17-16,4 4-16 16,8 4 7-16,9 7-9 15,3 7 1-15,5-3-3 16,5 4-3-16,-1-1 1 0,-4-3 4 15,0 0-3-15,-5-4-25 16,1-4 20-16,0 1-88 16,0-5 72-16,-5 1-166 15,5 0 12 1</inkml:trace>
  </inkml:traceGroup>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6.55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FE96ABA-19DB-4BCF-8F2E-2CA2F1A91A27}" emma:medium="tactile" emma:mode="ink">
          <msink:context xmlns:msink="http://schemas.microsoft.com/ink/2010/main" type="inkDrawing"/>
        </emma:interpretation>
      </emma:emma>
    </inkml:annotationXML>
    <inkml:trace contextRef="#ctx0" brushRef="#br0">12-2 220 0,'-12'4'98'0,"12"3"-77"0,0-3-26 0,8 4 97 16,0 6-14 0,9 1-53-16,8 11 6 15,4 11-23-15,13 7 6 0,8 12-11 16,4-1 16-16,0 5-15 16,4-5-2-16,-4-3 0 15,-8-8-2-15,-4-3 0 0,-5-8 5 16,-8-7-4-16,-4-4-56 15,-4-3 44-15,-4-5-95 16,-5-6 81 0,-4-4-143-16,-4-8 128 0,-4-4-106 15</inkml:trace>
  </inkml:traceGroup>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6.89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FFF6058-C6F5-4DDD-B411-1D75B16E1094}" emma:medium="tactile" emma:mode="ink">
          <msink:context xmlns:msink="http://schemas.microsoft.com/ink/2010/main" type="inkDrawing"/>
        </emma:interpretation>
      </emma:emma>
    </inkml:annotationXML>
    <inkml:trace contextRef="#ctx0" brushRef="#br0">0 175 208 0,'0'-4'92'0,"0"8"-73"0,4-4-24 0,-4 0 81 15,8-4-61-15,1 0 45 16,-1-3-44-16,4-4 19 16,1 0-25-16,-1-4 2 0,5 0-8 15,-5 0 5-15,1 1-6 16,-1-1-2-16,1 4 0 16,-1 0-1-16,-3-1 0 15,-1 5-51-15,0 0 40 16,-3-1-108-16,-1 5 92 15,-4-1-213 1</inkml:trace>
  </inkml:traceGroup>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7.15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2F08AE5-2ADA-491E-A16A-23F2E2998835}" emma:medium="tactile" emma:mode="ink">
          <msink:context xmlns:msink="http://schemas.microsoft.com/ink/2010/main" type="inkDrawing"/>
        </emma:interpretation>
      </emma:emma>
    </inkml:annotationXML>
    <inkml:trace contextRef="#ctx0" brushRef="#br0">-6 0 304 0,'0'11'134'0,"8"0"-105"0,9 15-37 16,-5-11 70-16,9 0-51 16,4 3 28-16,8 8-29 15,5 4 6-15,3 3-12 0,-3 4 3 16,-1 0-5-16,1 0-1 0,-5 0 0 16,-8-8-1-16,0 1 0 15,-4-8-45-15,-5-3 35 16,1-5-89-16,-5-2 76 15,-3-16-189 1,-1-11 163-16,-4-3-69 16</inkml:trace>
  </inkml:traceGroup>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3:15.93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18EEABC-2168-48B8-8FFD-2EA92E975858}" emma:medium="tactile" emma:mode="ink">
          <msink:context xmlns:msink="http://schemas.microsoft.com/ink/2010/main" type="inkDrawing" rotatedBoundingBox="5310,17700 9177,17635 9198,18865 5331,18930" shapeName="None"/>
        </emma:interpretation>
      </emma:emma>
    </inkml:annotationXML>
    <inkml:trace contextRef="#ctx0" brushRef="#br0">6-2 100 0,'-9'11'46'0,"9"-11"-37"0,0 0-11 0,0 0 52 16,0 0-40-16,0 0 28 15,5 0-28-15,-1 0 28 16,4 0-29-16,0 0 27 0,5 0-27 16,-1 0 29-16,5 4-29 15,-4-4 19-15,11 0-21 16,-3 0 21-16,4 0-21 15,-4 0 19-15,8 3-19 16,0 1 16-16,0 0-18 16,-4-1 15-16,0 5-15 15,0-4 11-15,0-1-11 16,-4 1 11-16,8 0-12 16,-4-1 3-16,8 5-5 15,-8-5 16-15,13 5-14 16,-9-1 4-16,8 8-6 0,-7-4 5 15,7 8-6-15,-4-5 6 16,9 12-6-16,-5-4 0 16,5 4 0-16,12 8 1 15,-8 3-1-15,-9-4 2 16,-4 0-2-16,-3-3 11 16,-1 3-10-16,0 0 3 15,-4-7-4-15,-4-4 8 16,8 4-7-16,-4-4-4 15,8 4 2-15,-4-3 5 16,4 10-4-16,-3-4 6 16,7 8-6-16,-8 0 6 0,4 0-6 15,-8-3 6-15,4-5-6 16,-4 5 6-16,0-9-6 16,-4-2 0-16,0-5 0 15,0 1 4-15,0 6-4 16,-5-6-3-16,1 3 2 15,-5-3 5-15,1-1-4 16,-5-3-3-16,0 3 2 16,1-7 5-16,-1-3-4 15,0 7 3-15,-3-4-3 16,-1 0-1-16,0-4 1 16,0 1-4-16,0 3 2 15,-4-8 4-15,4 5-3 16,-4-1-2-16,0-3 1 15,0 0 9-15,0-1-6 0,0 1-1 16,0 0 0-16,0-4 4 16,0 0-4-16,0 0 3 15,0 0-3-15,0 0-1 16,0 0 1-16,0 0 1 16,5 0-1-16,-1-4 5 15,0-3-5-15,0-1-8 16,0-3 5-16,0 0 7 15,5-11-5-15,-1 3 4 16,9 1-3-16,-5 7-1 16,17-8 1-16,-4 5-1 0,8-12 0 15,-3 3 0-15,15-14 0 16,-7 8 0-16,12-8 0 16,-9 7 5-16,5 1-4 15,8-12 0-15,-4 4 0 16,-4 0 4-16,4 4-4 15,0 0-3-15,8 3 2 16,-4 0 3-16,4 4-3 16,1 1 3-16,-5-5-2 15,0 0-1-15,-4 5 1 16,0-1-1-16,-9 0 0 16,-8 4 2-16,1-1-1 15,-1 5-1-15,4-1 1 16,9 1-1-16,0-1 0 15,4 5 2-15,-4-1-1 0,4 4-1 16,-5 0 1-16,1 0-1 16,0 3 0-16,-5 1 2 15,1-1-1-15,-4-3-1 16,-1 4 1-16,-12-4 10 16,-4 0-9-16,0 3-3 15,-1 1 1-15,-3-1 0 16,0 1 0-16,-5 3 0 15,1 1 0-15,-1-1 0 16,1 0 0-16,-1 1 5 16,5-1-4-16,-1 4-3 15,1 0 2-15,4 0 3 0,0 0-3 16,-5 0 0-16,1 0 1 16,-5 0 1-16,1 0-1 15,-5 0 2-15,0 0-2 16,-3-4-12-16,-5 4 9 15,-5 0-61-15,1 0 49 16,-8 0-121-16,-5 4 104 16,1 3-312-1,3 4 264 1</inkml:trace>
  </inkml:traceGroup>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7.3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0913676-2127-4A4F-8EAE-FC201ECAD0E8}" emma:medium="tactile" emma:mode="ink">
          <msink:context xmlns:msink="http://schemas.microsoft.com/ink/2010/main" type="inkDrawing"/>
        </emma:interpretation>
      </emma:emma>
    </inkml:annotationXML>
    <inkml:trace contextRef="#ctx0" brushRef="#br0">-1-2 296 0,'8'7'134'0,"-4"1"-105"0,13 6-37 0,-4-6 89 0,-1 3-65 16,0 4 39-16,5 3-40 15,0 1-11-15,4 3-2 16,-1-4 3-16,1 1-4 0,0-1-67 16,-9-6 52-16,-3-1-127 15,-5-8 108-15,-4-3-227 16</inkml:trace>
  </inkml:traceGroup>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7.66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AD66068-9A67-4CCA-8A00-BA44421C1EC1}" emma:medium="tactile" emma:mode="ink">
          <msink:context xmlns:msink="http://schemas.microsoft.com/ink/2010/main" type="inkDrawing"/>
        </emma:interpretation>
      </emma:emma>
    </inkml:annotationXML>
    <inkml:trace contextRef="#ctx0" brushRef="#br0">19 3 284 0,'-21'-4'128'0,"21"0"-101"0,0 4-34 0,0 0 99 15,4 8-74-15,0-1 30 16,4 0-34-16,1-3-12 16,-1 0 0-16,0-4-41 0,1 0 30 15,3 3-162-15,-3-3 133 16</inkml:trace>
  </inkml:traceGroup>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9.0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26CC2AE-82DA-460D-82BF-161E6AEE7A97}" emma:medium="tactile" emma:mode="ink">
          <msink:context xmlns:msink="http://schemas.microsoft.com/ink/2010/main" type="inkDrawing"/>
        </emma:interpretation>
      </emma:emma>
    </inkml:annotationXML>
    <inkml:trace contextRef="#ctx0" brushRef="#br0">3 277 160 0,'-5'-3'72'0,"5"3"-57"0,5 0-19 16,-5 0 70 0,0-11-2-16,4-4-45 15,0-4 35-15,0 1-41 16,4-4 21-16,5-1-25 0,-1 1 17 16,9-4-19-16,0 1 4 15,0 6-7-15,0 1 5 0,-1 3-6 16,-3 4-5-16,-5 3 2 15,1 1 3-15,-5-1-3 16,1 5-84-16,-5-1 67 16,-4 4-130-1,0 0-61 1</inkml:trace>
  </inkml:traceGroup>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49.51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A063DD1-5429-42AB-BCAF-A35AC3E70E89}" emma:medium="tactile" emma:mode="ink">
          <msink:context xmlns:msink="http://schemas.microsoft.com/ink/2010/main" type="inkDrawing"/>
        </emma:interpretation>
      </emma:emma>
    </inkml:annotationXML>
    <inkml:trace contextRef="#ctx0" brushRef="#br0">6-2 212 0,'-5'0'95'0,"1"0"-75"0,8 0-25 0,-4 0 81 0,5 4-61 16,7 7 45-16,5 7-44 15,4 12 30-15,4 7-34 16,4 0 13-16,12 11-18 15,5 4 7-15,4 0-10 16,-4 3 1-16,-5 0-4 16,1-6-1-16,-5-5 1 15,-3-7-1-15,-9-7 0 16,-5-5-40-16,1-6 32 16,-4-4-59-16,-5-8 51 15,1-3-88-15,-5-8 79 16,-4-7-201-1,-4-11 173-15,0-8 12 16</inkml:trace>
  </inkml:traceGroup>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0.0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42944E3-00AB-4920-8C85-B41A3339DB0B}" emma:medium="tactile" emma:mode="ink">
          <msink:context xmlns:msink="http://schemas.microsoft.com/ink/2010/main" type="inkDrawing"/>
        </emma:interpretation>
      </emma:emma>
    </inkml:annotationXML>
    <inkml:trace contextRef="#ctx0" brushRef="#br0">17 7 204 0,'-9'-8'92'0,"1"5"-73"0,12 3-24 16,-4 0 103-16,0 0-78 0,4 3 57 15,9 8-56 1,3 12 22-16,14 14-32 0,11 11 11 15,1 11-16-15,-1 0 10 0,5 4-11 16,0-11-1-16,-5-8-2 16,-3-7-7-16,-5 0 4 15,-4-8 0-15,-8-6 1 16,-4-5-3-16,-5-3 2 16,-3-4-24-16,-9-11 19 15,0-4-9-15,-5-3 11 16,1-4-3-16,-4-4 5 15,0-7 1-15,-1-8 1 16,1-3-3-16,0-4 2 16,3 0 6-16,1 4-4 15,0 3 9-15,4 8-8 0,4 7 24 16,9 8-20 0,3 7 23-16,5 11-22 0,-4-4 0 15,12 23-5-15,-8-8-2 16,4 4 1-16,-4-4 1 15,-5-3-1-15,1-5-68 16,-5-2 53-16,1-9-122 16,-1-3 105-16,-3-3-203 15,-1-9 179 1,0-2-26-16</inkml:trace>
  </inkml:traceGroup>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0.5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5EE50FB-9F4E-47C1-9570-A5979125BF23}" emma:medium="tactile" emma:mode="ink">
          <msink:context xmlns:msink="http://schemas.microsoft.com/ink/2010/main" type="inkDrawing"/>
        </emma:interpretation>
      </emma:emma>
    </inkml:annotationXML>
    <inkml:trace contextRef="#ctx0" brushRef="#br0">9 228 308 0,'-9'4'138'0,"9"0"-109"0,0-8-37 0,0 4 78 16,5 0-57-16,-5-4 10 15,0-3-15-15,0 0-4 16,4-4-2-16,0 3 1 0,4 1-2 15,5 3-1 1,-1 4 6-16,5 7-5 16,0 8 6-16,-1 4-6 15,5 14 3-15,0 0-3 16,0-3-3-16,-5-1 1 16,1-6 1-16,-5-5 0 0,-3-3-3 15,-1-8 2-15,-8-7 4 16,0-7-3-16,-4-12 0 15,0-3 1-15,-5-4-4 16,1-3 2-16,0-1-2 16,-1-3 2-16,1-4 1 15,0 4 0-15,-1 3 0 16,5 4 0-16,0 0-37 16,0 4 29-16,0 0-81 15,4 3 69-15,0 5-135 16,4 3 118-16,4 3-137 15</inkml:trace>
  </inkml:traceGroup>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0.95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74F7CB6-F3D1-4293-AD52-E2A76016C380}" emma:medium="tactile" emma:mode="ink">
          <msink:context xmlns:msink="http://schemas.microsoft.com/ink/2010/main" type="inkDrawing"/>
        </emma:interpretation>
      </emma:emma>
    </inkml:annotationXML>
    <inkml:trace contextRef="#ctx0" brushRef="#br0">49 255 284 0,'12'18'128'0,"-3"-14"-101"0,3-4-34 0,-4-4 62 0,1 1-45 16,3-1 6-16,-3-4-11 16,3 1-4-1,-4-8 0-15,1-3 1 0,-5-4-1 16,0-8-1-16,-4 0 1 16,-4 1 4-16,0-1-4 15,-5 4 3-15,1 8-3 0,-4 3 2 16,-5 4-2-16,-4 4 2 15,0 7-2-15,1 7 8 16,3 8-7-16,0 7 5 16,9 8-6-16,8 3 20 15,8-4-17-15,5 12 16 16,8-8-15-16,-1 1 9 0,5-5-11 16,0-3 7-1,4-7-7-15,1-1-2 16,-6-7 0-16,1 0-4 15,0-11 2-15,-4 0 1 16,0-3 0-16,0-5-31 0,-5 1 24 16,-7-8-87-16,-1-3 73 15,-4-1-152-15,-4-3 133 16,-4-8-148 0</inkml:trace>
  </inkml:traceGroup>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1.46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C044182-D19F-4B79-89A2-4DB5955B6D77}" emma:medium="tactile" emma:mode="ink">
          <msink:context xmlns:msink="http://schemas.microsoft.com/ink/2010/main" type="inkDrawing"/>
        </emma:interpretation>
      </emma:emma>
    </inkml:annotationXML>
    <inkml:trace contextRef="#ctx0" brushRef="#br0">79 49 244 0,'0'-4'111'0,"0"8"-87"0,0-8-30 0,0 4 74 0,4-4-55 0,-4 0 30 31,0 1-32-31,-4-5-3 0,-1 1-5 16,1 0 3-16,-4-1-5 0,0 4 17 15,-1 4-14-15,-3 4 12 16,-1 7-11-16,5 4 16 16,0 11-16-16,4 3 12 15,4 5-12-15,8 3 13 16,0 3-13-16,5-3 3 16,3-3-6-16,1-8-1 15,0-4 0-15,-5-4-1 16,5-7 0-16,-1-7-6 15,-3-8 5-15,-5-7 0 0,0-7 1 16,-3-8-6 0,-5-4 5-16,-5-3-6 0,1-8 6 15,-4-3 0-15,0 7 1 16,-1 7 5-16,5 5-4 16,0 6-3-16,0 8 2 15,4 4 17-15,0 7-14 16,8 7 11-16,5 8-11 15,-1 3 2-15,9 1-4 16,-4-1-1-16,-1 1 1 16,1-5-15-16,-5-2 11 15,1-5-72-15,-1 0 58 16,1-10-133-16,-1-8 115 16,1-4-229-1</inkml:trace>
  </inkml:traceGroup>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2.09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07AC275D-6B91-4345-9A65-53442B3B6AEA}" emma:medium="tactile" emma:mode="ink">
          <msink:context xmlns:msink="http://schemas.microsoft.com/ink/2010/main" type="inkDrawing"/>
        </emma:interpretation>
      </emma:emma>
    </inkml:annotationXML>
    <inkml:trace contextRef="#ctx0" brushRef="#br0">303 516 252 0,'4'4'111'0,"0"-4"-87"0,0-4-30 16,-4 4 85-16,0-3-63 15,0-1 34-15,0-3-37 0,-4-4 10 16,0-1-17 0,0 1-1-16,-4 0-3 0,-1 0 7 0,1 4-7 15,-4-1 5-15,-1 5-6 16,-4 3 0-16,1 7 0 16,-1 8-1-16,5 3 0 15,3 5 8-15,5-1-6 16,4 7 7-16,9 1-6 15,3-4 6-15,0 0-6 16,9-4 1-16,0-4-3 16,4-7 2-16,0-3-2 15,-4-4 2-15,0-8-2 16,-5-7-1-16,-3-4 1 16,-5-4 4-16,-8-3-4 15,-8-11 0-15,-5-11 0 0,-8-4-7 16,1-12 5-16,-9 1 0 15,-5 0 1-15,-7-4 2 16,12 23-1-16,4 6-6 16,-9-3 4-16,1 4 3 15,4 0-2-15,4 7 0 16,4 4 1-16,4 3 21 16,13 12-17-16,0-1 15 15,12 12-15-15,-3 0 11 16,15 25-11-16,18 27 13 15,3 3-13-15,14 8 6 16,3-1-8-16,0-3-5 0,0-15 2 16,-8-11-9-16,-4-4 7 15,-4-7-80-15,-9-7 64 16,-8-12-173-16,-4-7 147 16,-5-11-236-1</inkml:trace>
  </inkml:traceGroup>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9:01:52.57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561A0F5-F118-43B6-8CED-BABAA57109E4}" emma:medium="tactile" emma:mode="ink">
          <msink:context xmlns:msink="http://schemas.microsoft.com/ink/2010/main" type="inkDrawing"/>
        </emma:interpretation>
      </emma:emma>
    </inkml:annotationXML>
    <inkml:trace contextRef="#ctx0" brushRef="#br0">83 6 308 0,'-13'-4'138'0,"13"4"-109"0,-4-3-37 0,4 3 89 0,0 3-65 15,0 1 48-15,-4 4-48 16,-5 6 3-16,1-3-13 16,0 1 13-16,0 6-15 0,-1 0-2 15,1 5 0-15,0-5 9 16,3 12-9-16,5 7 14 16,0-4-12-16,9-7-5 15,-1-4 1-15,5-7 0 16,3-8 0-16,1-7-3 15,-5-3 2-15,1-1 1 16,3-7 0-16,1 3 2 0,4-3-1 16,-5 0-1-1,1 4 1-15,-4-1-1 0,-1 5 0 16,1-1 28-16,-1 4-22 16,-4 0 14-16,1 11-14 15,-5 0 2-15,-8 11-6 16,-9 19-6-16,1 0 3 15,-1-1-31-15,-3-3 25 16,-1-3-81-16,4-5 68 16,-3-7-180-16,-1-3 154 15,13-8-230 1</inkml:trace>
  </inkml:traceGroup>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3:31.4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EF41670-3D51-41E8-A569-0FD87C357C9A}" emma:medium="tactile" emma:mode="ink">
          <msink:context xmlns:msink="http://schemas.microsoft.com/ink/2010/main" type="inkDrawing" rotatedBoundingBox="7607,16018 18927,14610 19242,17144 7922,18552" shapeName="None"/>
        </emma:interpretation>
      </emma:emma>
    </inkml:annotationXML>
    <inkml:trace contextRef="#ctx0" brushRef="#br0">-1 3632 52 0,'0'0'23'0,"0"0"-19"0,4 0-5 0,-4 0 39 0,0 0-30 0,0 0 25 32,0 0-24-32,0-4 9 15,0 4-13-15,0 0 11 16,0-7-12-16,0 7 9 16,0-4-10-16,0 0 4 15,4-7-5-15,0 7 8 0,0-3-8 16,1-4 5-16,-5 0-6 0,4 3 9 15,0-3-8-15,-4 4 13 16,4 0-11-16,0-1-5 16,0-7 1-16,0 4 3 15,1-7-3-15,-1 10 9 16,0-3-7-16,4 0 2 16,1-4-3-16,-1 1 5 15,0-1-5-15,-4 0 3 16,1-3-3-16,-1-1 2 15,0 1-2-15,0-5 11 16,0 1-10-16,0 0 0 16,5 0-1-16,-1 0-1 0,0-1 0 15,5 1 2-15,-5 4-1 16,5 3-1-16,-5 0 1 16,0 4-4-16,5 0 2 15,-5 0 6-15,0 0-4 16,1-4 0-16,-1 0 0 15,0-3 1-15,1-1-1 16,-1-3 2-16,0 0-2 16,1-4-3-16,3-4 1 15,-4 8 4-15,5 0-3 16,-5 0 0-16,1 0 1 16,-1-1-1-16,4 1 0 0,1 0 2 15,-1-4-1 1,-3 0 2-16,-1 4-2 0,0 0-1 15,1 0 1-15,-5-1 1 16,4 5-1-16,-4 0 2 16,5-1-2-16,-1 1-1 15,0 3 1-15,1 0-1 16,3 0 0-16,0-3 2 16,1 3-1-16,-1-4-1 15,5 5 1-15,0-5 4 16,4 1-4-16,-1-1 3 15,1 1-3-15,0-1 2 16,0 4-2-16,0-3 5 16,-5-4-5-16,1-1 3 0,4 9-3 15,-1 3 5-15,1-1-5 16,0-2 0-16,0 3 0 16,-5-4-1-16,5 0 0 15,-4 0 8-15,0 0-6 16,3-3 7-16,1 3-6 15,4-3-2-15,-4-1 0 16,-4 1 1-16,-1 3-1 16,1 0 2-16,-5 0-2 15,1 1 2-15,-1-1-2 16,1-4-1-16,3 4 1 16,1 1 4-16,0-1-4 15,-1 4 6-15,5 0-6 16,4 0 6-16,0-1-6 15,4 5 9-15,0 0-8 0,0-1 2 16,1 1-3-16,3 3 2 16,0-3-2-16,-4 3-1 15,0 0 1-15,0 1 4 16,5-1-4-16,-5 0 0 16,-4-3 0-16,0 3-1 15,0-7 0-15,-4 4 11 16,-5-1-9-16,1 1 5 15,4 0-5-15,-1-1 2 16,1 1-3-16,4-1 2 16,0 5-2-16,4-5 2 0,0 5-2 15,5-1-3-15,-1 0 1 16,-4 0 6-16,0 1-4 16,0-1 3-16,0 4-3 15,9-4-3-15,-9 4 1 16,4 0 6-16,-4 4-4 15,1-4 0-15,-5 4 0 16,0-1 4-16,-5 1-4 16,1 0-3-16,-4 0 2 15,-1 3 3-15,1-3-3 16,4-1-2-16,0 5 1 16,4-1 6-16,0 1-4 15,0-5 0-15,4 5 0 16,0-5-4-16,0 5 2 15,0-5 6-15,-4 5-4 16,0-4 0-16,4 3 0 0,0-3 1 16,-4-4-1-16,0 0-1 15,0 0 1-15,0 3-1 16,0 1 0-16,0 0-3 16,-4-1 2-16,0 5 9 15,-1-1-6-15,-3 1-4 16,0-1 2-16,-1 0 0 15,-3 1 0-15,-1-5 2 16,1 1-1-16,-1 0-3 16,5 0 1-16,-1-1 4 15,1 1-3-15,0 0 0 0,-1 3 1 16,5-3-1-16,0 3 0 16,0 1 2-16,8-1-1 15,-4 0-1-15,0 1 1 16,-4-1-4-16,-1 4 2 15,1-3 6-15,0 3-4 16,4 0 0-16,-4 0 0 16,0 0 1-16,-1 4-1 15,1-4-1-15,0 4 1 16,0-4 7-16,4 4-6 16,-4-4 2-16,-1 0-3 15,1-4-1-15,-4 1 1 16,0-1-1-16,-5 0 0 15,0 1 2-15,1 3-1 0,-1 0-1 16,1-4 1-16,4 1 1 16,-1 7-1-16,1-4-1 15,4 0 1-15,-1-4 1 16,1 4-1-16,0-3-1 16,4 3 1-16,-4-4-1 15,4 4 0-15,-4-3 5 16,-1-1-4-16,1 8 0 15,0-4 0-15,0-4 4 16,0 4-4-16,-1 0-5 16,1 1 3-16,0-1 3 15,0-4-2-15,0 0 3 16,-1 5-2-16,1-5 13 0,0 4-10 16,-4-4-2-16,3 1-1 15,-3-1 1-15,0 1-1 16,-5-1-1-16,1 0 1 15,-1-3 1-15,5 0-1 16,-5-1 5-16,5 1-5 16,0 0 3-16,-1 0-3 15,5-1-1-15,0-3 1 16,4 4 7-16,0 0-6 16,4-1-7-16,-4 1 5 15,0 0 5-15,0-1-5 16,0 1 4-16,4-4-3 15,-4 4 5-15,0 0-5 16,0-1 3-16,0 1-3 0,0 3 2 16,4 1-2-16,-4-1 5 15,0 1-5-15,-5-1 0 16,1 0 0-16,-4 1 7 16,0-1-6-16,-1-3 2 15,1 0-3-15,-5-1 5 16,5 1-5-16,0 0-3 15,3-1 2-15,1 1 5 16,4 0-4-16,0-1 3 16,4 1-3-16,0 3 2 15,1 1-2-15,-1-1-6 16,0 1 4-16,4-1 3 16,-4 0-2-16,0 1 0 0,0-1 1 15,1 1 7-15,-6-1-6 16,10 0 7-16,-9 1-6 15,0-4 1-15,-5-1-3 16,-3 1 2-16,0 0-2 16,-1-1 2-16,1 1-2 15,0 0-1-15,-1-1 1 16,5 5-4-16,4-4 2 16,0-1 1-16,4 1 0 15,4 0 2-15,1-1-1 16,-1 1 2-16,0 0-2 15,-4-1 2-15,1 5-2 16,-1-1-1-16,0 1 1 0,-4-5-1 16,4 1 0-16,0-4 5 15,-4 0-4-15,4 4 0 16,-4-1 0-16,0-6 4 16,-4 3-4-16,-5-4-3 15,1 11 2-15,0 1 0 16,-1-5 0-16,5 1 2 15,0 0-1-15,4 0-3 16,4-1 1-16,4-3 4 16,1 0-3-16,-1 0 3 15,0 0-2-15,-4 0-1 16,0 4 1-16,-4 3 1 16,5-3-1-16,-1 0 2 0,0-1-2 15,0 1-1-15,0 0 1 16,0 3 1-16,-4 1-1 15,0-1-3-15,0-3 1 16,-4-1 1-16,-5-3 0 16,-3 4 2-16,-1-4-1 15,1 0-1-15,-1 0 1 16,5 0 1-16,0 0-1 16,3-4-6-16,1 4 4 15,4 0 3-15,0-3-2 16,4-1 0-16,0 0 1 15,1 4 1-15,-5 0-1 16,0 0-1-16,-5 0 1 16,1 0 4-16,4 0-4 0,0 4-3 15,0 0 2-15,-4-1-3 16,4 1 2-16,-4-4 6 16,-1 0-4-16,1 4 0 15,4-4 0-15,-4 0-7 16,0 4 5-16,-5-1 6 15,-3-3-5-15,-1 0 1 16,1 0 0-16,-1 0 1 16,1 0-1-16,-1 0 2 15,5 0-2-15,0 0-1 16,3 0 1-16,5 0-1 16,4 4 0-16,1-4 0 15,-1 0 0-15,0-4 0 16,0 4 0-16,-4 0 0 0,0 0 0 15,0 0 5-15,0 0-4 16,-4 0 3-16,-1 0-3 16,5 8-1-16,0-8 1 15,0 3-1-15,0-3 0 16,-4 0 0-16,0 0 0 16,0 4 0-16,-1-4 0 15,-3-4 0-15,-4 4 0 16,-1 0 2-16,1-3-1 15,-1-1-1-15,0 0 1 16,1 1 4-16,-1-1-4 16,5 0-3-16,0 0 2 15,-1 1 3-15,5-1-3 0,0 0 0 16,0-7 1-16,4 4-1 16,0-1 0-16,0 5 2 15,0-1-1-15,-5 0-3 16,1 1 1-16,4-1 6 15,-4 0-4-15,0 4-3 16,0 0 2-16,-1 0 3 16,1-3-3-16,-4 3-2 15,4-4 1-15,-1 4 4 16,-7-4-3-16,-5 4 0 16,9-4 1-16,-5 4-1 0,5-3 0 15,8-5 0-15,-4 1 0 16,-5 0 2-16,1 3-1 15,-4 0-1-15,-1 1 1 16,0-1-1-16,5 0 0 16,0 0 0-16,-1 1 0 15,1-1 2-15,4 0-1 16,0 1 2-16,4-5-2 16,0 1 2-16,0-1-2 15,0 1-3-15,-1 0 1 16,-3-1 1-16,0 1 0 15,0-1 8-15,-4 1-6 16,3 0-7-16,1-1 5 16,0 1 5-16,0-1-5 15,0-3-2-15,-1 4 2 16,1-4 3-16,-8 7-3 0,-5 0 3 16,4-3-2-16,1 3-3 15,-1-3 1-15,1 0 1 16,-1-1 0-16,1 1 2 15,-1-1-1-15,-3 1 2 16,3-4-2-16,-4 4-3 16,5-1 1-16,-1 1 1 15,5-1 0-15,-4 1 2 16,7 0-1-16,-3-1-1 16,8 1 1-16,-4-1-1 15,4 1 0-15,-5 0 0 16,5-5 0-16,-4 5 2 0,0-4-1 15,0 4-3-15,0-5 1 16,-5 5 4-16,5-4-3 16,-4 4-5-16,4-4 4 15,-5-1 3-15,5-2-2 16,0 3 3-16,-5-1-2 16,1 1-3-16,0 0 1 15,-5 0-2-15,5 0 2 16,-5-4 6-16,1 4-4 15,-1 0-3-15,5-4 2 16,-5 4 3-16,1-4-3 16,-1 4-2-16,-3-3 1 15,-1 2 4-15,0-2-3 16,1 3-2-16,-1-4 1 16,0 4 4-16,5-8-3 0,-5 4 3 15,5-3-2-15,-1 3-3 16,5-3 1-16,-5-1 1 15,5 1 0-15,-1-1 0 16,5 1 0-16,-4 3 0 16,4 0 0-16,-5 0 5 15,5 4-4-15,-4 0-8 16,4 0 5-16,-5 4 4 16,1-5-2-16,-1 5 0 15,5 0 1-15,-4-1 1 0,0-7-1 16,-1 4-3-16,1-3 1 15,0 3 4-15,-1-8-3 16,-3 4 0-16,3-3 1 16,-3 3-4-16,3-4 2 15,-3 5 1-15,4-5 0 16,-5 1 0-16,0-5 0 16,1 9 5-16,-1-8-4 15,1 3-3-15,-1-3 2 16,1 3 0-16,-5-3 0 15,1 0 0-15,-1 0 0 16,0 0 0-16,0-1 0 16,-3 5 0-16,3-4 0 15,-4 3 0-15,4 1 0 16,1 3 0-16,-1 0 0 0,0 0 0 16,1 1 0-16,-1 2 0 15,0 1 0-15,1 0 2 16,3 0-1-16,-4 4-1 15,5-8 1-15,-1 4-1 16,1-4 0-16,-1 4 0 16,1-4 0-16,-1 0 0 15,1-3 0-15,-1 3 0 16,1-3 0-16,-5 3 0 16,9-11 0-16,-9 4 0 15,5 0 0-15,-1-1 0 16,1-2 0-16,-5 2 2 15,4-3-1-15,-3 4 2 0,-1-4-2 16,0 4-3-16,1-4 1 16,-1 4 1-16,0 0 0 15,1 3-3-15,-1-3 2 16,0 4 4-16,1-1-3 16,-1 1 3-16,0-1-2 15,1 5-6-15,-1-1 4 16,0 4 0-16,0 3 1 15,-3 1 0-15,-1-1 0 16,0 5 0-16,0-5 0 16,0 1 0-16,0-4 0 15,1 0 5-15,-1-4-4 16,0 4-8-16,0-8 5 16,-4 5 1-16,0-1 1 0,0 0 0 15,0 0 0-15,0 4-3 16,0 0 2-16,0 0 1 15,0 0 0-15,0 0 2 16,0 0-1-16,0 3-6 16,0-3 4-16,0 4 3 15,0-1-2-15,0-3-2 16,0 4 1-16,0-1 4 16,0 1-3-16,0 3-2 15,0-3 1-15,0 0 1 16,0-1 0-16,0 1-3 0,0-1 2 15,0 1 1-15,0 0 0 16,0-1 0-16,0 1 0 16,0-1-3-16,0-3 2 15,0 4 1-15,0-4 0 16,0 3-3-16,0-3 2 16,0 4-2-16,0-4 2 15,0 3-5-15,0-3 5 16,0 4-3-16,0-4 3 15,0 0 1-15,-4 0 0 16,0 0-9-16,0-1 7 16,4 5-10-16,-5 0 9 15,1-1 1-15,0 1 2 16,0 0-6-16,0-1 5 16,0 4-8-16,-1 1 6 0,1-1-3 15,0-3 4-15,0 3 1 16,0-3 1-16,0-1-17 15,4 1 13-15,0-1-4 16,0 1 6-16,0 3-16 16,0-3 14-16,0 3-49 15,-4 0 41-15,-1 1-110 16,-3-1 94-16,0 0-209 16,-9 12 181-16,5-5-118 15</inkml:trace>
  </inkml:traceGroup>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37:20.285"/>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FA29295D-0494-42EA-B15F-775F6E9DE64E}" emma:medium="tactile" emma:mode="ink">
          <msink:context xmlns:msink="http://schemas.microsoft.com/ink/2010/main" type="writingRegion" rotatedBoundingBox="687,11607 10033,11537 10053,14291 708,14361"/>
        </emma:interpretation>
      </emma:emma>
    </inkml:annotationXML>
    <inkml:traceGroup>
      <inkml:annotationXML>
        <emma:emma xmlns:emma="http://www.w3.org/2003/04/emma" version="1.0">
          <emma:interpretation id="{E1525E90-AA1C-4A1D-89CA-40ED066BBAC6}" emma:medium="tactile" emma:mode="ink">
            <msink:context xmlns:msink="http://schemas.microsoft.com/ink/2010/main" type="paragraph" rotatedBoundingBox="721,11614 9816,11539 9829,13051 733,13126" alignmentLevel="1"/>
          </emma:interpretation>
        </emma:emma>
      </inkml:annotationXML>
      <inkml:traceGroup>
        <inkml:annotationXML>
          <emma:emma xmlns:emma="http://www.w3.org/2003/04/emma" version="1.0">
            <emma:interpretation id="{9F1538D2-47EA-49D1-A31E-CC37E670B66A}" emma:medium="tactile" emma:mode="ink">
              <msink:context xmlns:msink="http://schemas.microsoft.com/ink/2010/main" type="line" rotatedBoundingBox="721,11614 9816,11539 9829,13051 733,13126"/>
            </emma:interpretation>
          </emma:emma>
        </inkml:annotationXML>
        <inkml:traceGroup>
          <inkml:annotationXML>
            <emma:emma xmlns:emma="http://www.w3.org/2003/04/emma" version="1.0">
              <emma:interpretation id="{86F171E4-C28D-44CC-B420-1ADAA8CA8A00}" emma:medium="tactile" emma:mode="ink">
                <msink:context xmlns:msink="http://schemas.microsoft.com/ink/2010/main" type="inkWord" rotatedBoundingBox="723,11936 879,11934 885,12629 729,12631"/>
              </emma:interpretation>
              <emma:one-of disjunction-type="recognition" id="oneOf0">
                <emma:interpretation id="interp0" emma:lang="zh-CN" emma:confidence="0">
                  <emma:literal>l</emma:literal>
                </emma:interpretation>
                <emma:interpretation id="interp1" emma:lang="zh-CN" emma:confidence="0">
                  <emma:literal>(</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emma:literal>
                </emma:interpretation>
              </emma:one-of>
            </emma:emma>
          </inkml:annotationXML>
          <inkml:trace contextRef="#ctx0" brushRef="#br0">143 4 168 0,'-8'-4'75'0,"8"4"-59"0,-4-3-20 0,4 3 59 16,0 3-44-16,0 1 32 15,-9 0-31-15,5-1 24 16,-4 1-27-16,0 3 21 0,-1-3-23 16,5 4 14-16,-8 3-16 15,8 0 3-15,-9 7-6 0,5 4 8 16,-1 1-8-16,1-1 2 15,4 4-3-15,-9 3 8 16,5 5-7-16,4 3-1 16,0 3 0-16,4 1 1 15,0 3-1-15,4 1-1 16,8-5 1-16,-7 1-1 16,3-8 0-16,0 1 0 15,5-9 0-15,-1-2-14 16,1-1 11-16,-1-7-75 15,1-4 61-15,3-4-103 16,1-3 91-16,8-8-155 16</inkml:trace>
        </inkml:traceGroup>
        <inkml:traceGroup>
          <inkml:annotationXML>
            <emma:emma xmlns:emma="http://www.w3.org/2003/04/emma" version="1.0">
              <emma:interpretation id="{F795C46C-5B99-40A0-9B0C-2D6CB2D90928}" emma:medium="tactile" emma:mode="ink">
                <msink:context xmlns:msink="http://schemas.microsoft.com/ink/2010/main" type="inkWord" rotatedBoundingBox="1299,12598 1319,11914 1383,11916 1362,12600"/>
              </emma:interpretation>
              <emma:one-of disjunction-type="recognition" id="oneOf1">
                <emma:interpretation id="interp5" emma:lang="zh-CN" emma:confidence="0">
                  <emma:literal>l</emma:literal>
                </emma:interpretation>
                <emma:interpretation id="interp6" emma:lang="zh-CN" emma:confidence="0">
                  <emma:literal>1</emma:literal>
                </emma:interpretation>
                <emma:interpretation id="interp7" emma:lang="zh-CN" emma:confidence="0">
                  <emma:literal>Ⅰ</emma:literal>
                </emma:interpretation>
                <emma:interpretation id="interp8" emma:lang="zh-CN" emma:confidence="0">
                  <emma:literal>丨</emma:literal>
                </emma:interpretation>
                <emma:interpretation id="interp9" emma:lang="zh-CN" emma:confidence="0">
                  <emma:literal>(</emma:literal>
                </emma:interpretation>
              </emma:one-of>
            </emma:emma>
          </inkml:annotationXML>
          <inkml:trace contextRef="#ctx0" brushRef="#br0" timeOffset="706.7206">634-22 116 0,'-4'0'52'0,"4"0"-41"0,0 4-14 0,0-4 43 15,0 0-32-15,0 7 25 16,0 1-24-16,-4 3 20 16,4 0-22-16,-8 4 19 0,3 3-19 15,5 1 2-15,0 10-7 16,-8 1 2-16,4 3-3 16,0 8 2-16,4 3-2 15,-9 4 2-15,5 0-2 0,4 4 2 16,0-11-2-1,0-4-1-15,0 0 1 0,0-8-4 16,0-3 2-16,4-4 6 16,5-3-4-16,-9-4-5 15,0-4 3-15,4 0-20 16,0-4 17-16,4 1-49 16,-8-5 40-16,5-3-95 15,3 0 83 1,4-3-68-16</inkml:trace>
        </inkml:traceGroup>
        <inkml:traceGroup>
          <inkml:annotationXML>
            <emma:emma xmlns:emma="http://www.w3.org/2003/04/emma" version="1.0">
              <emma:interpretation id="{6964A57B-D8E2-41D5-A0C5-F34A50FFA657}" emma:medium="tactile" emma:mode="ink">
                <msink:context xmlns:msink="http://schemas.microsoft.com/ink/2010/main" type="inkWord" rotatedBoundingBox="1585,12316 1913,12483 1788,12729 1459,12561"/>
              </emma:interpretation>
              <emma:one-of disjunction-type="recognition" id="oneOf2">
                <emma:interpretation id="interp10" emma:lang="zh-CN" emma:confidence="0">
                  <emma:literal>a</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q</emma:literal>
                </emma:interpretation>
                <emma:interpretation id="interp14" emma:lang="zh-CN" emma:confidence="0">
                  <emma:literal>Q</emma:literal>
                </emma:interpretation>
              </emma:one-of>
            </emma:emma>
          </inkml:annotationXML>
          <inkml:trace contextRef="#ctx0" brushRef="#br0" timeOffset="2166.4158">971 488 168 0,'-17'-3'78'0,"17"3"-61"0,0-4-21 0,0 4 42 16,0-4-31-16,0 1 21 15,0-5-21-15,0 1 4 16,0-1-7-16,-4 1 5 0,-4 0-6 15,4-1-2-15,-9-3 0 16,5 4-1-16,0-1 0 16,-5 5 8-16,-3-1-6 15,3 8 5-15,1 3-6 16,-1 8 0-16,1 0 0 16,8-1 1-16,-9 9-1 15,5 2-1-15,-1 5 1 16,9-8 4-16,-8 0-4 15,4-3 0-15,4-1 0 16,0-3-4-16,4 0 2 0,4-4 4 16,1-3-3-16,3-1 0 15,1-3 1-15,-1-4-1 16,1-4 0-16,3-3 0 16,1-1 0-16,4-7 0 15,0 1 0-15,-1-5 2 16,-3 1-1-16,-5 3-1 15,1 4 1-15,-5 0-4 16,1 3 2-16,-5 4 1 16,4 4 0-16,-4 4 5 15,0 7-4-15,5 4 9 16,-9 0-8-16,4 0-1 0,4 3 0 16,1-3-10-16,-1-4 7 15,4 0-13-15,-8-3 12 16,9-8-47-16,-1-4 39 15,1-4-105-15,-1 1 89 16,5-11-101 0</inkml:trace>
        </inkml:traceGroup>
        <inkml:traceGroup>
          <inkml:annotationXML>
            <emma:emma xmlns:emma="http://www.w3.org/2003/04/emma" version="1.0">
              <emma:interpretation id="{FBC3C99D-EB3B-4B81-A2E7-9C3F5A272B85}" emma:medium="tactile" emma:mode="ink">
                <msink:context xmlns:msink="http://schemas.microsoft.com/ink/2010/main" type="inkWord" rotatedBoundingBox="1856,12550 1942,12031 2182,12071 2097,12590"/>
              </emma:interpretation>
              <emma:one-of disjunction-type="recognition" id="oneOf3">
                <emma:interpretation id="interp15" emma:lang="zh-CN" emma:confidence="0">
                  <emma:literal>t</emma:literal>
                </emma:interpretation>
                <emma:interpretation id="interp16" emma:lang="zh-CN" emma:confidence="0">
                  <emma:literal>十</emma:literal>
                </emma:interpretation>
                <emma:interpretation id="interp17" emma:lang="zh-CN" emma:confidence="0">
                  <emma:literal>f</emma:literal>
                </emma:interpretation>
                <emma:interpretation id="interp18" emma:lang="zh-CN" emma:confidence="0">
                  <emma:literal>’</emma:literal>
                </emma:interpretation>
                <emma:interpretation id="interp19" emma:lang="zh-CN" emma:confidence="0">
                  <emma:literal>士</emma:literal>
                </emma:interpretation>
              </emma:one-of>
            </emma:emma>
          </inkml:annotationXML>
          <inkml:trace contextRef="#ctx0" brushRef="#br0" timeOffset="2480.4421">1179 374 160 0,'-8'0'72'0,"8"0"-57"0,8 3-19 16,-8-3 37-16,0 0-27 16,13 4 6-16,-9 0 0 15,4 0-9 1,9-1 7-16,-9-3-7 0,5-3-2 0,7-1 0 16,-3-4 4-16,4 1-4 15,4 0 0-15,0-1 0 16,-4 1-18-16,-1 3 13 15,-7 0-77-15,-1 1 63 16,-3-1-127 0</inkml:trace>
          <inkml:trace contextRef="#ctx0" brushRef="#br0" timeOffset="2727.9794">1362 122 144 0,'-16'-7'65'0,"11"14"-51"0,1 1-17 0,0 3 57 0,4 0-43 15,-8 4 32-15,4 3-31 16,-9 12 7-16,5 7-13 16,-1 7 4-16,1 0-7 0,4 8-5 15,0-4 2-15,0-7 3 16,4 0-3-16,0-8-36 0,0-7 28 15,4-4-53 1,0-3 47-16,8-8-157 16,-3-4 132-1,12-3 8-15</inkml:trace>
        </inkml:traceGroup>
        <inkml:traceGroup>
          <inkml:annotationXML>
            <emma:emma xmlns:emma="http://www.w3.org/2003/04/emma" version="1.0">
              <emma:interpretation id="{667202FA-0A41-491E-A1B8-9AB7561710A0}" emma:medium="tactile" emma:mode="ink">
                <msink:context xmlns:msink="http://schemas.microsoft.com/ink/2010/main" type="inkWord" rotatedBoundingBox="2411,11938 4703,11920 4710,12697 2418,12716"/>
              </emma:interpretation>
              <emma:one-of disjunction-type="recognition" id="oneOf4">
                <emma:interpretation id="interp20" emma:lang="zh-CN" emma:confidence="0">
                  <emma:literal>i</emma:literal>
                </emma:interpretation>
                <emma:interpretation id="interp21" emma:lang="zh-CN" emma:confidence="0">
                  <emma:literal>ⅰ</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3244.0671">1737 218 168 0,'-5'0'78'0,"5"4"-61"0,0 0-21 0,0-4 42 15,0 7-31-15,-4 4 9 16,0 8-11-16,0 3-9 16,0 4 4-16,4 3 2 0,0 5-2 15,-8-1-8-15,3-3 6 16,1-4-41-16,0-4 34 15,0 4-95 1,4-12 80-16,4-3-66 16</inkml:trace>
          <inkml:trace contextRef="#ctx0" brushRef="#br0" timeOffset="3528.0053">1766 8 108 0,'0'0'49'0,"0"-4"-39"0,0 4-12 0,0 0 49 15,0 0-37-15,0 0-1 16,0 0-5-16,4 4-6 16,-4-4 1-16,8 3-100 15,1 1 79-15,-1 0-51 16</inkml:trace>
        </inkml:traceGroup>
        <inkml:traceGroup>
          <inkml:annotationXML>
            <emma:emma xmlns:emma="http://www.w3.org/2003/04/emma" version="1.0">
              <emma:interpretation id="{CFA46A12-B2C0-4421-9134-6BF163214BA5}" emma:medium="tactile" emma:mode="ink">
                <msink:context xmlns:msink="http://schemas.microsoft.com/ink/2010/main" type="inkWord" rotatedBoundingBox="2587,12572 2613,11984 2973,12000 2947,12588"/>
              </emma:interpretation>
              <emma:one-of disjunction-type="recognition" id="oneOf5">
                <emma:interpretation id="interp25" emma:lang="zh-CN" emma:confidence="0">
                  <emma:literal>t</emma:literal>
                </emma:interpretation>
                <emma:interpretation id="interp26" emma:lang="zh-CN" emma:confidence="0">
                  <emma:literal>七</emma:literal>
                </emma:interpretation>
                <emma:interpretation id="interp27" emma:lang="zh-CN" emma:confidence="0">
                  <emma:literal>士</emma:literal>
                </emma:interpretation>
                <emma:interpretation id="interp28" emma:lang="zh-CN" emma:confidence="0">
                  <emma:literal>十</emma:literal>
                </emma:interpretation>
                <emma:interpretation id="interp29" emma:lang="zh-CN" emma:confidence="0">
                  <emma:literal>ㄜ</emma:literal>
                </emma:interpretation>
              </emma:one-of>
            </emma:emma>
          </inkml:annotationXML>
          <inkml:trace contextRef="#ctx0" brushRef="#br0" timeOffset="3889.3937">1878 285 132 0,'0'0'59'0,"0"0"-47"0,8 4-15 15,-8-4 35-15,5 0-26 16,3 0 12-16,4-4-13 16,5 0 13-16,4 1-13 15,4-1 0-15,4 0-3 0,0 1-2 16,0-1 1-16,0 4 1 0,0 0-1 15,5 0-40-15,-9 0 31 16,0 0-73 0,-9 0 62-16,5 0-82 15</inkml:trace>
          <inkml:trace contextRef="#ctx0" brushRef="#br0" timeOffset="4189.5641">2115 59 156 0,'-8'-3'72'0,"4"10"-57"0,0-3-19 0,-5 0 51 0,5 7-38 16,-4 3 25-16,-1 5-25 16,1 3 14-16,-4 8-17 15,-1 10 3-15,5 12-7 0,-5 0-1 16,5 0 0-16,4 3 1 15,0-7-1-15,4-3-3 16,4-8 1-16,4-8-19 16,9-3 16-16,-9-7-41 15,9-5 35-15,-1-6-52 16,1-8 47-16,4-4-77 16,4-7 70-1,4-8-52-15</inkml:trace>
        </inkml:traceGroup>
        <inkml:traceGroup>
          <inkml:annotationXML>
            <emma:emma xmlns:emma="http://www.w3.org/2003/04/emma" version="1.0">
              <emma:interpretation id="{238C9E38-F4BB-47D2-9A23-108CD2573608}" emma:medium="tactile" emma:mode="ink">
                <msink:context xmlns:msink="http://schemas.microsoft.com/ink/2010/main" type="inkWord" rotatedBoundingBox="3073,12257 3439,12422 3309,12710 2943,12545"/>
              </emma:interpretation>
              <emma:one-of disjunction-type="recognition" id="oneOf6">
                <emma:interpretation id="interp30" emma:lang="zh-CN" emma:confidence="0">
                  <emma:literal>u</emma:literal>
                </emma:interpretation>
                <emma:interpretation id="interp31" emma:lang="zh-CN" emma:confidence="0">
                  <emma:literal>儿</emma:literal>
                </emma:interpretation>
                <emma:interpretation id="interp32" emma:lang="zh-CN" emma:confidence="0">
                  <emma:literal>w</emma:literal>
                </emma:interpretation>
                <emma:interpretation id="interp33" emma:lang="zh-CN" emma:confidence="0">
                  <emma:literal>比</emma:literal>
                </emma:interpretation>
                <emma:interpretation id="interp34" emma:lang="zh-CN" emma:confidence="0">
                  <emma:literal>㲺</emma:literal>
                </emma:interpretation>
              </emma:one-of>
            </emma:emma>
          </inkml:annotationXML>
          <inkml:trace contextRef="#ctx0" brushRef="#br0" timeOffset="4670.1593">2298 437 172 0,'4'-15'78'0,"5"15"-61"0,-9 0-21 0,0 0 45 16,0 0-33-16,0 4 17 15,0 3-19 1,0 4 14-16,-9 4-15 0,5 3 11 0,0 4-11 16,4 4-6-16,0-3 1 15,4 2 3-15,0 1-3 16,5-3-2-16,-1-5 1 15,0-3 4-15,5-8-3 16,-1-3-5-16,5-4 4 16,0-7 0-16,-1-8 1 15,1-4-12-15,-5-7 10 16,1 0 3-16,-1-3-1 0,-3-1 3 16,-1-3-2-16,0 7 8 15,-3 4-7-15,-1 7 13 16,0 0-11-16,-4 4 6 15,0 4-7 1,0 7 15-16,4 7-14 0,-4 4 10 16,0 4-11-16,0 11 4 15,0 4-5-15,0-1 2 16,4 4-3-16,0-7 2 16,0 0-2-16,1-4-3 15,3-3 1-15,-4-8 4 16,4 0-3-16,1-3 6 0,3-5-5 15,1-3-5-15,-1-3 3 16,5-5-8-16,-1 1 6 16,1-4-43-16,-4-8 36 15,-1 1-77-15,1-1 66 16,-1 1-187 0</inkml:trace>
        </inkml:traceGroup>
        <inkml:traceGroup>
          <inkml:annotationXML>
            <emma:emma xmlns:emma="http://www.w3.org/2003/04/emma" version="1.0">
              <emma:interpretation id="{F7D62850-FB5F-4655-BE9E-2B222D82B746}" emma:medium="tactile" emma:mode="ink">
                <msink:context xmlns:msink="http://schemas.microsoft.com/ink/2010/main" type="inkWord" rotatedBoundingBox="3590,11904 4412,11973 4354,12661 3532,12592"/>
              </emma:interpretation>
              <emma:one-of disjunction-type="recognition" id="oneOf7">
                <emma:interpretation id="interp35" emma:lang="zh-CN" emma:confidence="0">
                  <emma:literal>m</emma:literal>
                </emma:interpretation>
                <emma:interpretation id="interp36" emma:lang="zh-CN" emma:confidence="0">
                  <emma:literal>壮</emma:literal>
                </emma:interpretation>
                <emma:interpretation id="interp37" emma:lang="zh-CN" emma:confidence="0">
                  <emma:literal>比</emma:literal>
                </emma:interpretation>
                <emma:interpretation id="interp38" emma:lang="zh-CN" emma:confidence="0">
                  <emma:literal>昨</emma:literal>
                </emma:interpretation>
                <emma:interpretation id="interp39" emma:lang="zh-CN" emma:confidence="0">
                  <emma:literal>北</emma:literal>
                </emma:interpretation>
              </emma:one-of>
            </emma:emma>
          </inkml:annotationXML>
          <inkml:trace contextRef="#ctx0" brushRef="#br0" timeOffset="5964.787">2997 422 228 0,'0'-4'101'0,"0"0"-79"0,0 1-28 15,0 3 49-15,0-4-35 16,0-7 11-16,0 0-13 16,0-4 1-16,0-3-5 15,0-5-1-15,0 5 0 0,0-1 7 16,-4 1-6-16,-4 3-7 15,-1 4 5-15,1 4-1 0,0 3 1 16,-9 8-3-16,0 10 2 16,-3 9 6-16,-1 10-4 15,4 4 3-15,1-4-3 16,3 4 5-16,5 4-5 16,-1-4 3-16,5 0-3 15,4-11-1-15,0-4 1 0,9-4-1 16,-1-3 0-1,9-4 0-15,-1-7 0 16,5-8 2-16,-4-3-1 16,3-8 2-16,1-3-2 15,0-8-3-15,0-11 1 16,4-11 1-16,-4 0 0 16,-1-1-3-16,-3 5 2 0,0-4 6 15,-5 0-4-15,-3 4 6 16,-1-1-6-16,0 1 9 15,-4 3-8-15,1 12 2 16,-1 3-3 0,-4 7-1-16,0 27-2 15,0 6 12 1,0 9-8-16,0 10 5 16,0 4-5-16,0 3 8 15,0 9-8-15,0 2-1 16,0 1 0-16,0 11-4 15,0-4 2-15,4-3 1 0,0-5 0 16,0-6 0-16,4-8 0 16,1-4-45-16,3-7 35 15,1-11-44-15,3-8 41 16,5-11-28-16,8-7 31 16,-12-3 5-16,4-16 3 15,0 4 4-15,-5 0-1 16,-3 8 30-16,-1 3-24 15,-4 4 34-15,1 3-31 16,-5 1 15-16,0 3-19 16,0 1 6-16,9-5-9 15,-5 4-2-15,9 4 0 16,4 0 7-16,4-3-6 16,-1-5 7-16,1-3-6 15,0 0 1-15,0 0-3 0,-4-4 2 16,0 1-2-16,-4-5 5 15,-5 1-5-15,-4-1 6 16,1 1-6-16,-5-5 0 16,-8 1 0-16,-5 0 1 15,-3 4-1-15,-5-1-3 16,1 4 1-16,-13 8 6 16,-1 3-4-16,1 8 3 15,0 7-3-15,0 11 2 16,4 11-2-16,4 8-3 15,9 0 1-15,-1 7 4 16,9-7-3-16,8-5-2 0,9 1 1 16,-5-7-2-16,9-4 2 15,8-4-10-15,0-7 8 16,4-4-46-16,0-4 38 16,0-3-97-16,0-4 83 0,0-4-199 31</inkml:trace>
        </inkml:traceGroup>
        <inkml:traceGroup>
          <inkml:annotationXML>
            <emma:emma xmlns:emma="http://www.w3.org/2003/04/emma" version="1.0">
              <emma:interpretation id="{EC6BF1E9-90E2-47E8-A099-AF4A70D92065}" emma:medium="tactile" emma:mode="ink">
                <msink:context xmlns:msink="http://schemas.microsoft.com/ink/2010/main" type="inkWord" rotatedBoundingBox="4554,12697 4700,12413 4708,12418 4562,12701"/>
              </emma:interpretation>
              <emma:one-of disjunction-type="recognition" id="oneOf8">
                <emma:interpretation id="interp40" emma:lang="zh-CN" emma:confidence="0">
                  <emma:literal>l</emma:literal>
                </emma:interpretation>
                <emma:interpretation id="interp41" emma:lang="zh-CN" emma:confidence="0">
                  <emma:literal>,</emma:literal>
                </emma:interpretation>
                <emma:interpretation id="interp42" emma:lang="zh-CN" emma:confidence="0">
                  <emma:literal>1</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6237.1504">3983 480 244 0,'-8'-4'108'0,"8"8"-85"0,0 0-29 15,0 3 94-15,-8 12-71 16,-5 3 23-16,-4 7-28 16,1 5-17-16,-5-1 5 15,0 11-113-15,0 1 89 0,-4-1-242 16</inkml:trace>
        </inkml:traceGroup>
        <inkml:traceGroup>
          <inkml:annotationXML>
            <emma:emma xmlns:emma="http://www.w3.org/2003/04/emma" version="1.0">
              <emma:interpretation id="{AE340F0A-26B0-480A-8D4D-EE039DE680A3}" emma:medium="tactile" emma:mode="ink">
                <msink:context xmlns:msink="http://schemas.microsoft.com/ink/2010/main" type="inkWord" rotatedBoundingBox="5177,11813 6675,11800 6685,13077 5188,13089"/>
              </emma:interpretation>
              <emma:one-of disjunction-type="recognition" id="oneOf9">
                <emma:interpretation id="interp45" emma:lang="zh-CN" emma:confidence="0">
                  <emma:literal>a</emma:literal>
                </emma:interpretation>
                <emma:interpretation id="interp46" emma:lang="zh-CN" emma:confidence="0">
                  <emma:literal>“</emma:literal>
                </emma:interpretation>
                <emma:interpretation id="interp47" emma:lang="zh-CN" emma:confidence="0">
                  <emma:literal>化</emma:literal>
                </emma:interpretation>
                <emma:interpretation id="interp48" emma:lang="zh-CN" emma:confidence="0">
                  <emma:literal>允</emma:literal>
                </emma:interpretation>
                <emma:interpretation id="interp49" emma:lang="zh-CN" emma:confidence="0">
                  <emma:literal>匕</emma:literal>
                </emma:interpretation>
              </emma:one-of>
            </emma:emma>
          </inkml:annotationXML>
          <inkml:trace contextRef="#ctx0" brushRef="#br0" timeOffset="7807.2122">4607-126 140 0,'-4'0'62'0,"0"0"-49"0,0 0-16 15,4 0 57-15,0 0-43 16,-4 3 44-16,4 1-42 16,-5 0 28-16,1 7-31 15,-4 3 23-15,0 9-24 0,-1 6 6 0,-3 1-11 16,-1 7 9-16,1 0-10 16,-1 0 4-16,1 7-5 15,4-7-1-15,-1 26 0 16,1 0-1-16,4 0 0 15,0-4 0-15,0-7 0 16,4-4 0-16,4-11 0 16,0-8-6-16,4-6 5 15,5-9-42-15,3-6 34 16,5-8-42-16,4-11 38 16,4-15-16-16,0 0 21 15,0-4 2-15,1 1 4 16,-6-5 16-16,-3 9-11 15,0 2 29-15,-4 5-24 0,-5 14 27 16,-3 8-15 0,-9 7-13-16,4 4 2 15,0 7-7-15,4 0 2 16,5 8-3-16,-1-8 2 16,1-4-2-16,3 1-1 15,1-8 1-15,0-4 1 16,-1-3-1-16,5-11 8 15,-4-4-7-15,-1-8-1 16,1-7 0-16,-5-3 1 16,1-8-1-16,-5 3 2 15,1-3-2-15,-5 8 2 0,-8-8-2 16,-5 3 2-16,-3 9-2 16,-5-1 2-16,0 11-2 15,-3 4 8-15,-1 0-7 16,0 3-1-16,0 8 0 15,5 8-1-15,-1 3 0 16,4 7-17-16,5 5 13 16,4-1-35-16,8 0 30 15,4 0-83-15,5 0 71 16,-1-3-134 0,9-8 118-16,4-4-50 15</inkml:trace>
        </inkml:traceGroup>
        <inkml:traceGroup>
          <inkml:annotationXML>
            <emma:emma xmlns:emma="http://www.w3.org/2003/04/emma" version="1.0">
              <emma:interpretation id="{68E56F0B-4D1A-468F-A0C9-C5420D7791CA}" emma:medium="tactile" emma:mode="ink">
                <msink:context xmlns:msink="http://schemas.microsoft.com/ink/2010/main" type="inkWord" rotatedBoundingBox="5913,12113 6354,12464 6157,12711 5716,12361"/>
              </emma:interpretation>
              <emma:one-of disjunction-type="recognition" id="oneOf10">
                <emma:interpretation id="interp50" emma:lang="zh-CN" emma:confidence="0">
                  <emma:literal>n</emma:literal>
                </emma:interpretation>
                <emma:interpretation id="interp51" emma:lang="zh-CN" emma:confidence="0">
                  <emma:literal>八</emma:literal>
                </emma:interpretation>
                <emma:interpretation id="interp52" emma:lang="zh-CN" emma:confidence="0">
                  <emma:literal>"</emma:literal>
                </emma:interpretation>
                <emma:interpretation id="interp53" emma:lang="zh-CN" emma:confidence="0">
                  <emma:literal>“</emma:literal>
                </emma:interpretation>
                <emma:interpretation id="interp54" emma:lang="zh-CN" emma:confidence="0">
                  <emma:literal>u</emma:literal>
                </emma:interpretation>
              </emma:one-of>
            </emma:emma>
          </inkml:annotationXML>
          <inkml:trace contextRef="#ctx0" brushRef="#br0" timeOffset="8532.7616">5152 229 200 0,'0'-8'88'0,"0"8"-69"0,0 4-24 16,0-4 75-16,0 7-56 15,0 4 20-15,0 8-24 16,-4 7 5-16,4 7-11 15,0 0-2-15,0 1-1 0,0-1 1 16,0 4-1-16,4-8 5 16,0 1-5-16,-4-12-5 15,5-3 3-15,-1-4 0 16,0-11 1-16,4-7-3 0,1-8 2 16,-1-3-2-16,4-8 2 15,1 0-2-15,3-4 2 16,1 4 4-16,0 1-3 15,-1 2 6 1,1 5-5-16,0 7 3 0,3 3-3 16,-3 5 8-16,4 6-7 15,-4 8 10-15,-1 8-9 16,1 3 7-16,-5 4-7 16,-3 4-2-16,-1 3 0 15,-4-4-1-15,0 5 0 16,0-5-17-16,1-6 13 15,-1-5-51-15,4-3 42 16,-4-4-73-16,9-4 65 0,-1-3-85 16,1-4 80-1,3-4-91-15</inkml:trace>
        </inkml:traceGroup>
        <inkml:traceGroup>
          <inkml:annotationXML>
            <emma:emma xmlns:emma="http://www.w3.org/2003/04/emma" version="1.0">
              <emma:interpretation id="{BB65591F-B635-4DCD-AE02-C1B66A9A2812}" emma:medium="tactile" emma:mode="ink">
                <msink:context xmlns:msink="http://schemas.microsoft.com/ink/2010/main" type="inkWord" rotatedBoundingBox="6227,13058 6376,12192 6706,12249 6556,13115"/>
              </emma:interpretation>
              <emma:one-of disjunction-type="recognition" id="oneOf11">
                <emma:interpretation id="interp55" emma:lang="zh-CN" emma:confidence="0">
                  <emma:literal>g</emma:literal>
                </emma:interpretation>
                <emma:interpretation id="interp56" emma:lang="zh-CN" emma:confidence="0">
                  <emma:literal>8</emma:literal>
                </emma:interpretation>
                <emma:interpretation id="interp57" emma:lang="zh-CN" emma:confidence="0">
                  <emma:literal>q</emma:literal>
                </emma:interpretation>
                <emma:interpretation id="interp58" emma:lang="zh-CN" emma:confidence="0">
                  <emma:literal>j</emma:literal>
                </emma:interpretation>
                <emma:interpretation id="interp59" emma:lang="zh-CN" emma:confidence="0">
                  <emma:literal>y</emma:literal>
                </emma:interpretation>
              </emma:one-of>
            </emma:emma>
          </inkml:annotationXML>
          <inkml:trace contextRef="#ctx0" brushRef="#br0" timeOffset="8992.6613">5731 476 168 0,'4'0'78'0,"-4"0"-61"0,4 4-21 0,-4-4 67 0,0 0-50 16,4 0 49-1,-4-4-47 1,0-3 21-16,0-4-26 0,0-4-4 0,0-3-3 16,0-5 0-16,-4-3-2 15,0 1 8-15,0 2-7 16,-5 1-1-16,5 7 0 15,0 1 10-15,-4 3-9 16,-1 7 3-16,-3 11-4 16,-1 15 2-16,5 8-2 15,4 7 2-15,0 0-2 16,0 4-3-16,4-4 1 16,0 0 4-16,4-12-3 15,0-2-2-15,0-9 1 16,4-2 1-16,1-9 0 15,-1-3 8-15,0-18-6 16,1-4-1-16,-1-4 0 16,0-11 1-16,1 3-1 0,-5 5-1 0,0 3 1 15,0 7-1-15,0 5 0 16,0 10 5 0,1 15-4-16,-1 11 6 15,0 12-6-15,0 6 0 16,-4 12 0-16,0 0-1 15,0 3 0-15,-4 4-12 16,-4 4 10-16,-1 4 0 16,1-8 2-16,0 0-17 15,-1 0 13-15,1-11-15 16,-5-11 14-16,-3-7 0 16,-1-8 3-16,-4-7-12 0,1-15 11 15,-5-11-5-15,0-15 6 16,4-11 4-16,4 0-2 15,9 0 9-15,8 4-7 16,4 3 19-16,9 1-17 16,3-1-1-16,9-3-1 15,0-1-2-15,0-3 0 16,4 0 5-16,9-7-4 16,3 0 0-16,1 3 0 15,-1 8-15-15,-7 3 11 16,-1 8-86-16,-12 0 69 15,-5 7-169 1,5 0 78-16</inkml:trace>
        </inkml:traceGroup>
        <inkml:traceGroup>
          <inkml:annotationXML>
            <emma:emma xmlns:emma="http://www.w3.org/2003/04/emma" version="1.0">
              <emma:interpretation id="{B87AF02D-056F-40A5-B366-06429E59B046}" emma:medium="tactile" emma:mode="ink">
                <msink:context xmlns:msink="http://schemas.microsoft.com/ink/2010/main" type="inkWord" rotatedBoundingBox="6903,11859 6906,12576 6862,12577 6860,11860"/>
              </emma:interpretation>
              <emma:one-of disjunction-type="recognition" id="oneOf12">
                <emma:interpretation id="interp60" emma:lang="zh-CN" emma:confidence="0">
                  <emma:literal>i</emma:literal>
                </emma:interpretation>
                <emma:interpretation id="interp61" emma:lang="zh-CN" emma:confidence="0">
                  <emma:literal>ⅰ</emma:literal>
                </emma:interpretation>
                <emma:interpretation id="interp62" emma:lang="zh-CN" emma:confidence="0">
                  <emma:literal>‘</emma:literal>
                </emma:interpretation>
                <emma:interpretation id="interp63" emma:lang="zh-CN" emma:confidence="0">
                  <emma:literal>;</emma:literal>
                </emma:interpretation>
                <emma:interpretation id="interp64" emma:lang="zh-CN" emma:confidence="0">
                  <emma:literal>.</emma:literal>
                </emma:interpretation>
              </emma:one-of>
            </emma:emma>
          </inkml:annotationXML>
          <inkml:trace contextRef="#ctx0" brushRef="#br0" timeOffset="9248.2492">6180 217 280 0,'-4'0'125'0,"8"8"-99"0,-4 10-33 16,0 1 45-16,0 10-31 0,-8 12 9 15,3 7-12-15,-3 4-2 16,0 0-1-16,-1-1-43 0,5-6 33 15,4-12-101-15,0-7 85 16</inkml:trace>
          <inkml:trace contextRef="#ctx0" brushRef="#br0" timeOffset="9489.6919">6151-64 264 0,'-4'-14'118'0,"-1"25"-93"0,5-4-32 16,0-7 34-16,0 4-23 16,0-4-1-16,0 7-1 15,0 1-72-15,5-1 55 16,7-3-228-16</inkml:trace>
        </inkml:traceGroup>
        <inkml:traceGroup>
          <inkml:annotationXML>
            <emma:emma xmlns:emma="http://www.w3.org/2003/04/emma" version="1.0">
              <emma:interpretation id="{486B4C42-AEB9-4012-AEE2-8A8048581F07}" emma:medium="tactile" emma:mode="ink">
                <msink:context xmlns:msink="http://schemas.microsoft.com/ink/2010/main" type="inkWord" rotatedBoundingBox="6984,12545 7066,11782 7521,11831 7439,12594"/>
              </emma:interpretation>
              <emma:one-of disjunction-type="recognition" id="oneOf13">
                <emma:interpretation id="interp65" emma:lang="zh-CN" emma:confidence="0">
                  <emma:literal>t</emma:literal>
                </emma:interpretation>
                <emma:interpretation id="interp66" emma:lang="zh-CN" emma:confidence="0">
                  <emma:literal>十</emma:literal>
                </emma:interpretation>
                <emma:interpretation id="interp67" emma:lang="zh-CN" emma:confidence="0">
                  <emma:literal>七</emma:literal>
                </emma:interpretation>
                <emma:interpretation id="interp68" emma:lang="zh-CN" emma:confidence="0">
                  <emma:literal>士</emma:literal>
                </emma:interpretation>
                <emma:interpretation id="interp69" emma:lang="zh-CN" emma:confidence="0">
                  <emma:literal>忄</emma:literal>
                </emma:interpretation>
              </emma:one-of>
            </emma:emma>
          </inkml:annotationXML>
          <inkml:trace contextRef="#ctx0" brushRef="#br0" timeOffset="10073.9582">6338 258 192 0,'-17'4'88'0,"9"-4"-69"0,0 4-24 16,4-4 72-16,-1 0-54 16,5 0 47-16,0 0-45 15,0 0 17-15,5 7-23 16,3 0 9-16,0-3-13 0,9 0 5 0,8-4-7 15,8 0 6-15,9-4-6 16,3 0-2-16,5-3 0 16,-4 0-1-16,-4 3 0 15,-9 0-14-15,-4 0 11 16,-8 4-55-16,-4 0 45 16,-1 0-113-16,-3 0 97 15,-1 0-176 1</inkml:trace>
          <inkml:trace contextRef="#ctx0" brushRef="#br0" timeOffset="10373.6182">6625-108 236 0,'-12'-18'105'0,"12"18"-83"0,0 0-28 16,0 3 80-16,-5 8-60 15,1 8 27-15,0 7-30 16,-4 7 7-16,-1 11-12 16,-3 1-7-16,-1 3 1 0,1 11 5 15,4 8-4-15,-1-5 3 16,5 5-3-16,0-8 2 16,4-7-2-16,0-4-3 15,4-11 1-15,0-7-27 0,5-5 22 16,3-6-88-16,5-8 73 15,4-7-110-15,8-8 100 16,4-7-120 0</inkml:trace>
        </inkml:traceGroup>
        <inkml:traceGroup>
          <inkml:annotationXML>
            <emma:emma xmlns:emma="http://www.w3.org/2003/04/emma" version="1.0">
              <emma:interpretation id="{F8855CAA-182F-456B-9F8E-4FE1DF49B30A}" emma:medium="tactile" emma:mode="ink">
                <msink:context xmlns:msink="http://schemas.microsoft.com/ink/2010/main" type="inkWord" rotatedBoundingBox="7639,12079 8175,12304 8022,12670 7485,12445"/>
              </emma:interpretation>
              <emma:one-of disjunction-type="recognition" id="oneOf14">
                <emma:interpretation id="interp70" emma:lang="zh-CN" emma:confidence="0">
                  <emma:literal>u</emma:literal>
                </emma:interpretation>
                <emma:interpretation id="interp71" emma:lang="zh-CN" emma:confidence="0">
                  <emma:literal>“</emma:literal>
                </emma:interpretation>
                <emma:interpretation id="interp72" emma:lang="zh-CN" emma:confidence="0">
                  <emma:literal>八</emma:literal>
                </emma:interpretation>
                <emma:interpretation id="interp73" emma:lang="zh-CN" emma:confidence="0">
                  <emma:literal>n</emma:literal>
                </emma:interpretation>
                <emma:interpretation id="interp74" emma:lang="zh-CN" emma:confidence="0">
                  <emma:literal>a</emma:literal>
                </emma:interpretation>
              </emma:one-of>
            </emma:emma>
          </inkml:annotationXML>
          <inkml:trace contextRef="#ctx0" brushRef="#br0" timeOffset="11054.2253">6887 211 252 0,'0'-4'111'0,"0"8"-87"0,0 0-30 0,0-4 60 0,0 11-44 16,0 7 11-16,-4 12-14 16,0 7 0-16,0 4-5 15,0 7 2-15,4-8-3 0,0-6-1 16,0-5 1-16,0-3-1 15,8-7 0-15,0-8-3 16,5-4 2-16,-1-3 1 16,1-8 0-16,-1-11-9 15,5 0 7-15,-1-7-13 16,9-11 12-16,0 0-8 16,0-1 8-16,-4 1 8 15,0 4-5-15,0-1 4 16,-5 8-3-16,-3 3 22 0,-5 5-18 15,0 2 26 1,-3 5-23-16,-5 3 7 0,-5 8-11 16,1 7 6-16,4 8-7 15,0 6 9-15,0 5-9 16,4 0-1-16,5-4-1 16,3-1-1-16,1 1 0 15,-1-3-9-15,1-5 7 16,-1 4 10-16,9 0-7 0,-4-7-6 0,3-4 5 31,-3 4-49-31,0-8 39 16,-5 1-92-16,5-8 78 15,-1 0-236 1</inkml:trace>
        </inkml:traceGroup>
        <inkml:traceGroup>
          <inkml:annotationXML>
            <emma:emma xmlns:emma="http://www.w3.org/2003/04/emma" version="1.0">
              <emma:interpretation id="{4DA535C0-F498-440E-A190-48650F713F3E}" emma:medium="tactile" emma:mode="ink">
                <msink:context xmlns:msink="http://schemas.microsoft.com/ink/2010/main" type="inkWord" rotatedBoundingBox="8141,11785 8969,11731 9018,12499 8191,12553"/>
              </emma:interpretation>
              <emma:one-of disjunction-type="recognition" id="oneOf15">
                <emma:interpretation id="interp75" emma:lang="zh-CN" emma:confidence="0">
                  <emma:literal>在</emma:literal>
                </emma:interpretation>
                <emma:interpretation id="interp76" emma:lang="zh-CN" emma:confidence="0">
                  <emma:literal>№</emma:literal>
                </emma:interpretation>
                <emma:interpretation id="interp77" emma:lang="zh-CN" emma:confidence="0">
                  <emma:literal>壮</emma:literal>
                </emma:interpretation>
                <emma:interpretation id="interp78" emma:lang="zh-CN" emma:confidence="0">
                  <emma:literal>兆</emma:literal>
                </emma:interpretation>
                <emma:interpretation id="interp79" emma:lang="zh-CN" emma:confidence="0">
                  <emma:literal>任</emma:literal>
                </emma:interpretation>
              </emma:one-of>
            </emma:emma>
          </inkml:annotationXML>
          <inkml:trace contextRef="#ctx0" brushRef="#br0" timeOffset="12024.6891">7624 307 236 0,'-9'-4'105'0,"9"4"-83"0,0-3-28 0,0-1 55 16,0 0-40-16,0-3 25 0,0 0-25 0,0-1-5 15,0-3-2 1,0 0 3-16,-4-4-4 16,-4 4-3-16,4 0 2 15,-1 0 5-15,-7 7-4 16,-5 8 0-1,5 7 2-15,-5 8-2 16,1 10 5-16,3 8-5 16,1 4 3-16,3-1-3 15,1 1 2-15,0-4-2 16,-1-7-1-16,9-1 1 16,0-7 15-16,9-7-12 0,3-4 4 15,1-7-6-15,3-11 2 16,1-8-3-16,-1-11 2 15,5-11-2-15,4-4-1 16,0-3 1-16,4 0-7 16,0-1 5-16,-4-3-8 15,-4 0 6-15,-4-4-6 16,-5-11 6-16,1 4 2 16,-5 0 1-16,0 7 0 15,-3 12 0-15,-1 3 8 16,0 11-6-16,-4 26 10 15,-4 11 0-15,0 22-9 16,-5 8-1-16,1 7-1 16,0 4 4-16,-1-1-4 15,1 9 0-15,0 6 0 16,-1 1-4-16,5-4 2 16,4-1 4-16,9-10-3 15,-1-4-16-15,4-7 12 16,5-11-26-16,0-8 23 15,3-7-48-15,1-8 42 16,4-11-47-16,0-14 45 16,0-4-29-16,-4-12 32 15,0-6 7-15,-5 6 3 16,1 5 35-16,-5 7-26 16,1 3 46-16,-5 4-41 0,1 4 26 15,-1 7-28 1,0 1 14-16,1 3-18 0,3 3 14 15,-4 1-15-15,1 0 6 16,3 0-8-16,13-4 4 16,-4-4-6-16,0-7 9 15,0-4-8-15,-5 0 5 16,1-3-6-16,-1 3 0 16,-3-4 0-16,-9-3-1 15,-4-4 0-15,-4 0-6 16,-4-3 5-16,-5 3-6 15,-4 7 6-15,-3 5-8 16,-5 10 6-16,0 11-3 0,4 8 4 16,0-4 1-16,-4 15 1 15,-4 22 2-15,4 8-1 16,8-5 11-16,9 1-10 16,4 0 8-16,12-8-7 15,5-7 4 1,-1-3-6-16,5-12 3 0,4-4-3 15,4-10-12-15,4-5 9 16,4-6-33-16,0-12 27 16,5 0-101-16,3-3 85 15,5-16-223 1</inkml:trace>
        </inkml:traceGroup>
        <inkml:traceGroup>
          <inkml:annotationXML>
            <emma:emma xmlns:emma="http://www.w3.org/2003/04/emma" version="1.0">
              <emma:interpretation id="{1637C692-2850-446B-93CB-ED8E6DCD07FD}" emma:medium="tactile" emma:mode="ink">
                <msink:context xmlns:msink="http://schemas.microsoft.com/ink/2010/main" type="inkWord" rotatedBoundingBox="9338,11543 9816,11539 9827,12827 9349,12831"/>
              </emma:interpretation>
              <emma:one-of disjunction-type="recognition" id="oneOf16">
                <emma:interpretation id="interp80" emma:lang="zh-CN" emma:confidence="0">
                  <emma:literal>1</emma:literal>
                </emma:interpretation>
                <emma:interpretation id="interp81" emma:lang="zh-CN" emma:confidence="0">
                  <emma:literal>丨</emma:literal>
                </emma:interpretation>
                <emma:interpretation id="interp82" emma:lang="zh-CN" emma:confidence="0">
                  <emma:literal>)</emma:literal>
                </emma:interpretation>
                <emma:interpretation id="interp83" emma:lang="zh-CN" emma:confidence="0">
                  <emma:literal>l</emma:literal>
                </emma:interpretation>
                <emma:interpretation id="interp84" emma:lang="zh-CN" emma:confidence="0">
                  <emma:literal>‵</emma:literal>
                </emma:interpretation>
              </emma:one-of>
            </emma:emma>
          </inkml:annotationXML>
          <inkml:trace contextRef="#ctx0" brushRef="#br0" timeOffset="12370.2536">8618-395 304 0,'-4'3'138'0,"8"16"-109"0,4 14-37 0,0-7 70 16,5 11-51-16,4 18 2 16,3 8-8-16,1 15-1 15,0-4-3-15,-4 15-3 0,-5 22 1 16,-8-1-13-16,-4-32 11 15,0-15-114-15,-16 29 91 16,-30 34-248 0</inkml:trace>
        </inkml:traceGroup>
        <inkml:traceGroup>
          <inkml:annotationXML>
            <emma:emma xmlns:emma="http://www.w3.org/2003/04/emma" version="1.0">
              <emma:interpretation id="{E62EEE19-440C-4755-A658-D47E212F30BD}" emma:medium="tactile" emma:mode="ink">
                <msink:context xmlns:msink="http://schemas.microsoft.com/ink/2010/main" type="inkWord" rotatedBoundingBox="9634,12829 9810,12458 9862,12483 9686,12854"/>
              </emma:interpretation>
              <emma:one-of disjunction-type="recognition" id="oneOf17">
                <emma:interpretation id="interp85" emma:lang="zh-CN" emma:confidence="0">
                  <emma:literal>0</emma:literal>
                </emma:interpretation>
                <emma:interpretation id="interp86" emma:lang="zh-CN" emma:confidence="0">
                  <emma:literal>,</emma:literal>
                </emma:interpretation>
                <emma:interpretation id="interp87" emma:lang="zh-CN" emma:confidence="0">
                  <emma:literal>丿</emma:literal>
                </emma:interpretation>
                <emma:interpretation id="interp88" emma:lang="zh-CN" emma:confidence="0">
                  <emma:literal>'</emma:literal>
                </emma:interpretation>
                <emma:interpretation id="interp89" emma:lang="zh-CN" emma:confidence="0">
                  <emma:literal>′</emma:literal>
                </emma:interpretation>
              </emma:one-of>
            </emma:emma>
          </inkml:annotationXML>
          <inkml:trace contextRef="#ctx0" brushRef="#br0" timeOffset="13333.1735">9080 559 184 0,'4'-23'82'0,"-4"23"-65"0,4-14-21 0,-4 14 90 16,0 0-69-16,0 0 59 16,4 14-9-16,0 1-47 15,0 4 33-15,-4 3-40 0,-4 8-5 16,-8 7-4-16,-13-1-32 16,-4 5 23-16,-5 7-95 15,-7 8 78-15,-5-5-302 16</inkml:trace>
        </inkml:traceGroup>
      </inkml:traceGroup>
    </inkml:traceGroup>
    <inkml:traceGroup>
      <inkml:annotationXML>
        <emma:emma xmlns:emma="http://www.w3.org/2003/04/emma" version="1.0">
          <emma:interpretation id="{05F75FB0-A827-41E5-846E-CE8B5BB516FF}" emma:medium="tactile" emma:mode="ink">
            <msink:context xmlns:msink="http://schemas.microsoft.com/ink/2010/main" type="paragraph" rotatedBoundingBox="700,13363 10046,13293 10053,14291 708,14361" alignmentLevel="1"/>
          </emma:interpretation>
        </emma:emma>
      </inkml:annotationXML>
      <inkml:traceGroup>
        <inkml:annotationXML>
          <emma:emma xmlns:emma="http://www.w3.org/2003/04/emma" version="1.0">
            <emma:interpretation id="{08C1A465-C373-445A-9649-BF3F4060634F}" emma:medium="tactile" emma:mode="ink">
              <msink:context xmlns:msink="http://schemas.microsoft.com/ink/2010/main" type="line" rotatedBoundingBox="700,13363 10046,13293 10053,14291 708,14361"/>
            </emma:interpretation>
          </emma:emma>
        </inkml:annotationXML>
        <inkml:traceGroup>
          <inkml:annotationXML>
            <emma:emma xmlns:emma="http://www.w3.org/2003/04/emma" version="1.0">
              <emma:interpretation id="{2CE04249-F8AE-48D2-9060-7F5D9D0BE051}" emma:medium="tactile" emma:mode="ink">
                <msink:context xmlns:msink="http://schemas.microsoft.com/ink/2010/main" type="inkWord" rotatedBoundingBox="700,13415 896,13413 903,14278 707,14279"/>
              </emma:interpretation>
              <emma:one-of disjunction-type="recognition" id="oneOf18">
                <emma:interpretation id="interp90" emma:lang="zh-CN" emma:confidence="0">
                  <emma:literal>l</emma:literal>
                </emma:interpretation>
                <emma:interpretation id="interp91" emma:lang="zh-CN" emma:confidence="0">
                  <emma:literal>(</emma:literal>
                </emma:interpretation>
                <emma:interpretation id="interp92" emma:lang="zh-CN" emma:confidence="0">
                  <emma:literal>〔</emma:literal>
                </emma:interpretation>
                <emma:interpretation id="interp93" emma:lang="zh-CN" emma:confidence="0">
                  <emma:literal>「</emma:literal>
                </emma:interpretation>
                <emma:interpretation id="interp94" emma:lang="zh-CN" emma:confidence="0">
                  <emma:literal>{</emma:literal>
                </emma:interpretation>
              </emma:one-of>
            </emma:emma>
          </inkml:annotationXML>
          <inkml:trace contextRef="#ctx0" brushRef="#br0" timeOffset="14667.7577">147 1498 160 0,'13'-7'72'0,"-13"3"-57"0,4 0-19 15,4 4 59-15,-8-4-44 16,0 4 38-16,0-3-36 15,0 3 35-15,0 0-36 16,-8 0 16-16,4 0-20 0,-9 3 12 16,1 9-15-16,-5 2 11 15,1 9-11-15,-9 6 8 16,8 8-10-16,-4 11 4 16,13 4-5-16,-5 3 5 0,1 8-6 15,8-4-5-15,-9 1 3 16,13-1 3-16,-8 0-2 15,8-4 0-15,0-6 1 16,8-5-35-16,-4-7 27 16,9-8-90-16,4 1 74 15,3-8-177 1,10-7 153-16,-1-4-44 16</inkml:trace>
        </inkml:traceGroup>
        <inkml:traceGroup>
          <inkml:annotationXML>
            <emma:emma xmlns:emma="http://www.w3.org/2003/04/emma" version="1.0">
              <emma:interpretation id="{C95F8207-A93A-4F88-8816-0C4B8DD09A8E}" emma:medium="tactile" emma:mode="ink">
                <msink:context xmlns:msink="http://schemas.microsoft.com/ink/2010/main" type="inkWord" rotatedBoundingBox="1282,13644 1520,13642 1524,14107 1285,14109"/>
              </emma:interpretation>
              <emma:one-of disjunction-type="recognition" id="oneOf19">
                <emma:interpretation id="interp95" emma:lang="zh-CN" emma:confidence="0">
                  <emma:literal>s</emma:literal>
                </emma:interpretation>
                <emma:interpretation id="interp96" emma:lang="zh-CN" emma:confidence="0">
                  <emma:literal>〈</emma:literal>
                </emma:interpretation>
                <emma:interpretation id="interp97" emma:lang="zh-CN" emma:confidence="0">
                  <emma:literal>亻</emma:literal>
                </emma:interpretation>
                <emma:interpretation id="interp98" emma:lang="zh-CN" emma:confidence="0">
                  <emma:literal>「</emma:literal>
                </emma:interpretation>
                <emma:interpretation id="interp99" emma:lang="zh-CN" emma:confidence="0">
                  <emma:literal>`</emma:literal>
                </emma:interpretation>
              </emma:one-of>
            </emma:emma>
          </inkml:annotationXML>
          <inkml:trace contextRef="#ctx0" brushRef="#br0" timeOffset="15583.3669">796 1705 132 0,'-12'0'59'0,"8"0"-47"0,-5 4-15 15,5-1 54-15,-4 1-41 16,-5 4 34-16,-3-1-33 16,-1 4 16-16,1 8-19 15,3-1 12-15,-4 4-15 0,-3-7 6 16,3 3-8-16,0 1 6 0,1-1-6 15,3 1-2-15,1-4 0 16,3-4-1-16,5 4 0 16,8-4-3-16,1 0 2 15,3-4 4-15,0 1-3 16,5-1-2-16,-5 0 1 16,13-3 1-16,-9 7 0 15,5-3 0-15,0-1 0 16,-5 0 2-16,1-3-1 15,-5 3 5-15,-8 1-5 16,-4-1 14-16,0 4-11 16,-9 0-5-16,-4 4 1 15,5 0 3-15,-1 0-3 16,1 0 0-16,0-1 1 0,7-2-49 16,-11-5 38-16,16 0-95 15,-9-3 81-15,9-4-144 16</inkml:trace>
        </inkml:traceGroup>
        <inkml:traceGroup>
          <inkml:annotationXML>
            <emma:emma xmlns:emma="http://www.w3.org/2003/04/emma" version="1.0">
              <emma:interpretation id="{A2C74A73-9888-476D-ABFD-8889DE835899}" emma:medium="tactile" emma:mode="ink">
                <msink:context xmlns:msink="http://schemas.microsoft.com/ink/2010/main" type="inkWord" rotatedBoundingBox="1848,13732 2188,13729 2191,14008 1850,14011"/>
              </emma:interpretation>
              <emma:one-of disjunction-type="recognition" id="oneOf20">
                <emma:interpretation id="interp100" emma:lang="zh-CN" emma:confidence="0">
                  <emma:literal>u</emma:literal>
                </emma:interpretation>
                <emma:interpretation id="interp101" emma:lang="zh-CN" emma:confidence="0">
                  <emma:literal>〝</emma:literal>
                </emma:interpretation>
                <emma:interpretation id="interp102" emma:lang="zh-CN" emma:confidence="0">
                  <emma:literal>“</emma:literal>
                </emma:interpretation>
                <emma:interpretation id="interp103" emma:lang="zh-CN" emma:confidence="0">
                  <emma:literal>n</emma:literal>
                </emma:interpretation>
                <emma:interpretation id="interp104" emma:lang="zh-CN" emma:confidence="0">
                  <emma:literal>八</emma:literal>
                </emma:interpretation>
              </emma:one-of>
            </emma:emma>
          </inkml:annotationXML>
          <inkml:trace contextRef="#ctx0" brushRef="#br0" timeOffset="16064.1904">1129 1809 176 0,'-4'-8'78'0,"4"1"-61"0,0 11-21 0,4-1 53 0,-4 8-39 31,0 4 19-31,0 7-21 0,0 8 1 16,-4 3-7-16,4-3 2 0,0-1-3 15,4-3 2-15,5-4-2 16,3-3-3-16,-8-8 1 15,9-4 4-15,-1-3-3 16,1-8-2-16,-1-14 1 16,5-4-10-16,-1-8 8 15,-3 1-4-15,-1-5 5 16,1 1-2-16,3 3 3 0,-11 8 4 16,3 7-3-16,0 8 20 15,1 14-16-15,-9 8 16 16,4 7-15-1,4 4 9-15,0 8-11 0,1-1 4 16,3-4-5-16,1-3 2 16,3-4-3-16,-3-3-1 15,-5-8 1-15,5-4-10 16,-1-3 7-16,1-4-80 16,-1 0 64-16,-8-4-206 15</inkml:trace>
        </inkml:traceGroup>
        <inkml:traceGroup>
          <inkml:annotationXML>
            <emma:emma xmlns:emma="http://www.w3.org/2003/04/emma" version="1.0">
              <emma:interpretation id="{3584C37E-A565-4F09-89D7-F63FF49B1E01}" emma:medium="tactile" emma:mode="ink">
                <msink:context xmlns:msink="http://schemas.microsoft.com/ink/2010/main" type="inkWord" rotatedBoundingBox="2571,13625 3107,13621 3111,14060 2574,14064"/>
              </emma:interpretation>
              <emma:one-of disjunction-type="recognition" id="oneOf21">
                <emma:interpretation id="interp105" emma:lang="zh-CN" emma:confidence="0">
                  <emma:literal>m</emma:literal>
                </emma:interpretation>
                <emma:interpretation id="interp106" emma:lang="zh-CN" emma:confidence="0">
                  <emma:literal>M</emma:literal>
                </emma:interpretation>
                <emma:interpretation id="interp107" emma:lang="zh-CN" emma:confidence="0">
                  <emma:literal>川</emma:literal>
                </emma:interpretation>
                <emma:interpretation id="interp108" emma:lang="zh-CN" emma:confidence="0">
                  <emma:literal>心</emma:literal>
                </emma:interpretation>
                <emma:interpretation id="interp109" emma:lang="zh-CN" emma:confidence="0">
                  <emma:literal>以</emma:literal>
                </emma:interpretation>
              </emma:one-of>
            </emma:emma>
          </inkml:annotationXML>
          <inkml:trace contextRef="#ctx0" brushRef="#br0" timeOffset="16973.846">1857 1687 200 0,'0'0'88'0,"0"7"-69"0,0 8-24 15,0 0 41-15,0 10-29 16,0 5 3-16,0 11-7 15,0-4 9-15,0 3-9 16,0-3 2-16,-8-11-4 0,8 0-1 16,0-7 1-16,0-5-1 15,8-6 0-15,-8-12 0 16,4-3 0-16,1-12-3 16,-1 1 2-16,4-4-5 15,0-1 5-15,1-6 6 16,-1 7-5-16,0-1 12 15,1 5-9-15,-1 3 4 0,4 8-5 16,5 7 2-16,-13 7-3 16,5 4 8-16,-5 8-7 15,-4 3 5-15,0 0-6 16,0 4 9-16,0-4-8 16,0 0 2-16,4-3-3 15,0-4-6-15,4-8 4 16,5-11 6-16,4-3-5 15,3-4 1-15,1-4 0 16,0-3-4-16,0-5 2 16,4 1 1-16,4 0 0 15,-4 3-6-15,-4 8 5 16,-1 4 3-16,1 11-2 16,0 7 6-16,-4 11-5 0,-1 8 9 15,-3-1-8-15,-1 1-4 16,1-1 2-16,-5 1 0 15,0-4 0-15,1-4-28 16,-1-4 22-16,-4-6-192 16,4-5 155-1,-3-14-74-15</inkml:trace>
        </inkml:traceGroup>
        <inkml:traceGroup>
          <inkml:annotationXML>
            <emma:emma xmlns:emma="http://www.w3.org/2003/04/emma" version="1.0">
              <emma:interpretation id="{E84B07A8-77CF-4F13-8C2A-047EA8DA3A6D}" emma:medium="tactile" emma:mode="ink">
                <msink:context xmlns:msink="http://schemas.microsoft.com/ink/2010/main" type="inkWord" rotatedBoundingBox="3653,13929 3859,13927 3862,14199 3656,14201"/>
              </emma:interpretation>
              <emma:one-of disjunction-type="recognition" id="oneOf22">
                <emma:interpretation id="interp110" emma:lang="zh-CN" emma:confidence="0">
                  <emma:literal>/</emma:literal>
                </emma:interpretation>
                <emma:interpretation id="interp111" emma:lang="zh-CN" emma:confidence="0">
                  <emma:literal>,</emma:literal>
                </emma:interpretation>
                <emma:interpretation id="interp112" emma:lang="zh-CN" emma:confidence="0">
                  <emma:literal>'</emma:literal>
                </emma:interpretation>
                <emma:interpretation id="interp113" emma:lang="zh-CN" emma:confidence="0">
                  <emma:literal>1</emma:literal>
                </emma:interpretation>
                <emma:interpretation id="interp114" emma:lang="zh-CN" emma:confidence="0">
                  <emma:literal>0</emma:literal>
                </emma:interpretation>
              </emma:one-of>
            </emma:emma>
          </inkml:annotationXML>
          <inkml:trace contextRef="#ctx0" brushRef="#br0" timeOffset="17267.5982">3135 1990 288 0,'-9'0'128'0,"9"4"-101"0,0-1-34 16,0 8 45-16,-4 0-31 16,-8 4 3-16,-5 7-7 15,-4 12-19-15,-8 14 13 16,-8 0-92-16,-1-8 74 0,1-3-227 15</inkml:trace>
        </inkml:traceGroup>
        <inkml:traceGroup>
          <inkml:annotationXML>
            <emma:emma xmlns:emma="http://www.w3.org/2003/04/emma" version="1.0">
              <emma:interpretation id="{6F3A084F-F3D0-471D-BB31-418613C1C35C}" emma:medium="tactile" emma:mode="ink">
                <msink:context xmlns:msink="http://schemas.microsoft.com/ink/2010/main" type="inkWord" rotatedBoundingBox="4317,13817 5050,13705 5099,14028 4367,14140"/>
              </emma:interpretation>
              <emma:one-of disjunction-type="recognition" id="oneOf23">
                <emma:interpretation id="interp115" emma:lang="zh-CN" emma:confidence="0">
                  <emma:literal>w</emma:literal>
                </emma:interpretation>
                <emma:interpretation id="interp116" emma:lang="zh-CN" emma:confidence="0">
                  <emma:literal>巛</emma:literal>
                </emma:interpretation>
                <emma:interpretation id="interp117" emma:lang="zh-CN" emma:confidence="0">
                  <emma:literal>化</emma:literal>
                </emma:interpretation>
                <emma:interpretation id="interp118" emma:lang="zh-CN" emma:confidence="0">
                  <emma:literal>比</emma:literal>
                </emma:interpretation>
                <emma:interpretation id="interp119" emma:lang="zh-CN" emma:confidence="0">
                  <emma:literal>此</emma:literal>
                </emma:interpretation>
              </emma:one-of>
            </emma:emma>
          </inkml:annotationXML>
          <inkml:trace contextRef="#ctx0" brushRef="#br0" timeOffset="32203.4247">3863 1853 160 0,'-5'-7'75'0,"5"7"-59"0,0-4-20 0,0 4 56 15,-4 0-42-15,0 0 34 16,0 0-33-16,-4 0 22 15,-1 4-24-15,1-4 23 0,0 3-24 16,-1 1 12-16,-3 0-14 16,-1 7 2-16,-3 0-6 0,-1 4 8 15,-4 3-8-15,0 4-4 16,-3 4 2 0,7 0 5-16,4 0-4 0,1 0 0 15,4 3 0-15,8 1-1 16,0-4 0-16,8-4 0 15,4-3 0-15,1-5 0 16,4-2 0-16,3-9 0 16,1-6 0-16,0-5-3 15,0-7 2-15,4 1-19 16,4-1 16-16,0 0-27 0,4-4 24 16,0-3-23-16,-3 0 23 15,-1 0-2 1,-4 3 6-16,0 1 5 0,-5-1-2 15,-3 5 0-15,-4 3 1 16,-1 3 13 0,-4 1-11-16,-3 3 13 0,-10 4-12 15,1 7 14-15,0 1-13 16,0 3-3-16,-4 4 0 16,3 3 3-16,1-3-4 15,4 0 0-15,0 0 0 16,9-1-4-16,3-3 2 15,5 1 4-15,4-1-3 16,-1-4-2-16,1 0 1 16,0-3 1-16,4-4 0 0,-4-4 2 15,-1-3-1-15,5-4-1 16,-4-8 1-16,0-3 1 16,-4 0-1-16,-5 0 2 15,-8-4-2-15,-4 0 2 16,0 0-2-16,-8 4 8 15,-4-4-7-15,-5 8 2 16,-4 3-3-16,0 4-1 16,-8 3 1-16,4 8-1 15,0 8 0-15,4 3-6 16,1 4 5-16,3 3-50 16,5 1 39-16,3-1-126 15,13 1 106-15,9-1-138 16</inkml:trace>
        </inkml:traceGroup>
        <inkml:traceGroup>
          <inkml:annotationXML>
            <emma:emma xmlns:emma="http://www.w3.org/2003/04/emma" version="1.0">
              <emma:interpretation id="{F29D569F-4B0D-4C58-89FC-08AACA547AA3}" emma:medium="tactile" emma:mode="ink">
                <msink:context xmlns:msink="http://schemas.microsoft.com/ink/2010/main" type="inkWord" rotatedBoundingBox="5175,13620 5717,13677 5682,14005 5140,13948"/>
              </emma:interpretation>
              <emma:one-of disjunction-type="recognition" id="oneOf24">
                <emma:interpretation id="interp120" emma:lang="zh-CN" emma:confidence="0">
                  <emma:literal>u</emma:literal>
                </emma:interpretation>
                <emma:interpretation id="interp121" emma:lang="zh-CN" emma:confidence="0">
                  <emma:literal>m</emma:literal>
                </emma:interpretation>
                <emma:interpretation id="interp122" emma:lang="zh-CN" emma:confidence="0">
                  <emma:literal>M</emma:literal>
                </emma:interpretation>
                <emma:interpretation id="interp123" emma:lang="zh-CN" emma:confidence="0">
                  <emma:literal>心</emma:literal>
                </emma:interpretation>
                <emma:interpretation id="interp124" emma:lang="zh-CN" emma:confidence="0">
                  <emma:literal>厶</emma:literal>
                </emma:interpretation>
              </emma:one-of>
            </emma:emma>
          </inkml:annotationXML>
          <inkml:trace contextRef="#ctx0" brushRef="#br0" timeOffset="33150.9298">4449 1890 164 0,'-12'4'75'0,"8"-4"-59"0,-1 0-20 0,5 0 56 16,0 0-42-16,0 0 31 15,0 0-31-15,0 0 18 16,0 0-21-16,5-4 16 0,3-3-18 15,9-5 15-15,3-10-15 16,5 0 6-16,4 0-8 16,1-4 4-16,-6 8-6 15,-3-1 9-15,-4 4-8 16,0 4 5-16,-5 4-6 0,-4 3 3 16,-8 4-3-16,0 7 2 15,-4 8-2-15,-4 7-6 16,-5 8 4-16,1 3 3 0,-1 1-2 15,1-1-2 1,4 4 1-16,-1-4-2 16,5-7 2-16,4-7 4 15,4-1-3-15,5-7 0 16,3-4 1-16,1-7-1 16,3-11 0-16,5-3 0 15,0-5 0-15,8-7-3 0,-4 0 2 16,-4-3 1-16,0 3 0 15,3 0 5-15,-7 4-4 16,0 3 0-16,-5 5 0 16,-3-1 1-16,-1 7-1 15,0 8 5-15,-4 4-5 16,1 11 3-16,-1 3-3 16,-4 8 8-16,0 0-7 15,0 0-4-15,4 0 2 16,0-4 0-16,0-3 0 15,0-1-51-15,5-3 40 16,3-4-69-16,1-7 61 16,-1-4-140-16,1 0 122 15,-1-8-76 1</inkml:trace>
        </inkml:traceGroup>
        <inkml:traceGroup>
          <inkml:annotationXML>
            <emma:emma xmlns:emma="http://www.w3.org/2003/04/emma" version="1.0">
              <emma:interpretation id="{816CA0BF-5E84-49C6-ABF1-B5F190B5C0D5}" emma:medium="tactile" emma:mode="ink">
                <msink:context xmlns:msink="http://schemas.microsoft.com/ink/2010/main" type="inkWord" rotatedBoundingBox="5973,13613 6126,13965 5869,14077 5716,13725"/>
              </emma:interpretation>
              <emma:one-of disjunction-type="recognition" id="oneOf25">
                <emma:interpretation id="interp125" emma:lang="zh-CN" emma:confidence="0">
                  <emma:literal>n</emma:literal>
                </emma:interpretation>
                <emma:interpretation id="interp126" emma:lang="zh-CN" emma:confidence="0">
                  <emma:literal>门</emma:literal>
                </emma:interpretation>
                <emma:interpretation id="interp127" emma:lang="zh-CN" emma:confidence="0">
                  <emma:literal>“</emma:literal>
                </emma:interpretation>
                <emma:interpretation id="interp128" emma:lang="zh-CN" emma:confidence="0">
                  <emma:literal>冖</emma:literal>
                </emma:interpretation>
                <emma:interpretation id="interp129" emma:lang="zh-CN" emma:confidence="0">
                  <emma:literal>凵</emma:literal>
                </emma:interpretation>
              </emma:one-of>
            </emma:emma>
          </inkml:annotationXML>
          <inkml:trace contextRef="#ctx0" brushRef="#br0" timeOffset="33748.8929">5140 1727 212 0,'-9'0'98'0,"9"0"-77"0,-4 4-26 0,4-4 61 16,0 11-28 0,0 4-18-16,-4 7-1 15,0 4-7-15,0 0 1 0,0 3-2 16,0 1 2-16,-1 0-2 15,1-5 5-15,0 1-5 16,4-3 3-16,0-5-3 16,0-7 2-16,0-11-5 15,4-7 2 1,0-4 3-16,1-4-3 0,3-4 0 16,0 1 1-16,5-4-7 15,-1 3 5-15,1-3 3 16,-1 3-2-16,1 1 9 15,3-1-7-15,1 5 2 16,-1 3-3-16,-3 0-1 16,4-1 1-16,-5 12 1 15,1 12-1-15,-1-5 2 16,-4 8-2-16,1 3 13 16,-5 4-10-16,-4 4 3 15,0 8-5-15,0-5-6 16,0-3 3-16,0-4-56 15,0-3 45-15,0-5-131 0,0 1 110 16,4 0-140 0</inkml:trace>
        </inkml:traceGroup>
        <inkml:traceGroup>
          <inkml:annotationXML>
            <emma:emma xmlns:emma="http://www.w3.org/2003/04/emma" version="1.0">
              <emma:interpretation id="{FF5E275D-4BE6-4FD3-A154-EF8EF327003D}" emma:medium="tactile" emma:mode="ink">
                <msink:context xmlns:msink="http://schemas.microsoft.com/ink/2010/main" type="inkWord" rotatedBoundingBox="6278,13426 7039,13421 7045,14132 6284,14137"/>
              </emma:interpretation>
              <emma:one-of disjunction-type="recognition" id="oneOf26">
                <emma:interpretation id="interp130" emma:lang="zh-CN" emma:confidence="0">
                  <emma:literal>t</emma:literal>
                </emma:interpretation>
                <emma:interpretation id="interp131" emma:lang="zh-CN" emma:confidence="0">
                  <emma:literal>十</emma:literal>
                </emma:interpretation>
                <emma:interpretation id="interp132" emma:lang="zh-CN" emma:confidence="0">
                  <emma:literal>+</emma:literal>
                </emma:interpretation>
                <emma:interpretation id="interp133" emma:lang="zh-CN" emma:confidence="0">
                  <emma:literal>f</emma:literal>
                </emma:interpretation>
                <emma:interpretation id="interp134" emma:lang="zh-CN" emma:confidence="0">
                  <emma:literal>÷</emma:literal>
                </emma:interpretation>
              </emma:one-of>
            </emma:emma>
          </inkml:annotationXML>
          <inkml:trace contextRef="#ctx0" brushRef="#br0" timeOffset="34185.0008">5577 1757 188 0,'-13'4'85'0,"9"-1"-67"0,0 1-23 15,4-4 72-15,0 0-54 16,0 0 19 0,4 7 5-16,8-7-28 15,1 4 13-15,4-4-16 0,3 0 16 16,-3 0-17-16,4 0 4 15,4-4-7-15,12 1-1 16,5-1 0-16,-1 0 4 0,-3 1-4 16,-5-1-5-16,5 0 3 15,-9 0-50-15,-8 1 39 16,-5 3-90-16,-16 0-132 31</inkml:trace>
          <inkml:trace contextRef="#ctx0" brushRef="#br0" timeOffset="34475.3485">5810 1494 172 0,'-13'-7'78'0,"9"7"-61"0,0 0-21 0,4 4 93 0,-4-1-71 16,-1 5 47-16,-3 6-48 15,0 12 22-15,0 11-29 16,-1 15 11-16,1 4-15 0,0 3 5 16,-1 0-8-16,1 0 1 15,0-7-3-15,3-4-3 16,5-7 1-16,0-8-8 16,5-7 7-16,-1-8-55 15,4-7 45-15,9-7-94 16,4-4 81-16,-1 0-205 15</inkml:trace>
        </inkml:traceGroup>
        <inkml:traceGroup>
          <inkml:annotationXML>
            <emma:emma xmlns:emma="http://www.w3.org/2003/04/emma" version="1.0">
              <emma:interpretation id="{78ADB996-6141-4400-870C-54E1FF21E714}" emma:medium="tactile" emma:mode="ink">
                <msink:context xmlns:msink="http://schemas.microsoft.com/ink/2010/main" type="inkWord" rotatedBoundingBox="6668,14135 6917,13644 7151,13763 6901,14253"/>
              </emma:interpretation>
              <emma:one-of disjunction-type="recognition" id="oneOf27">
                <emma:interpretation id="interp135" emma:lang="zh-CN" emma:confidence="0">
                  <emma:literal>s</emma:literal>
                </emma:interpretation>
                <emma:interpretation id="interp136" emma:lang="zh-CN" emma:confidence="0">
                  <emma:literal>S</emma:literal>
                </emma:interpretation>
                <emma:interpretation id="interp137" emma:lang="zh-CN" emma:confidence="0">
                  <emma:literal>了</emma:literal>
                </emma:interpretation>
                <emma:interpretation id="interp138" emma:lang="zh-CN" emma:confidence="0">
                  <emma:literal>裂</emma:literal>
                </emma:interpretation>
                <emma:interpretation id="interp139" emma:lang="zh-CN" emma:confidence="0">
                  <emma:literal>彡</emma:literal>
                </emma:interpretation>
              </emma:one-of>
            </emma:emma>
          </inkml:annotationXML>
          <inkml:trace contextRef="#ctx0" brushRef="#br0" timeOffset="34980.3225">6313 1820 204 0,'0'-15'92'0,"4"-4"-73"0,-4 12-24 0,0 3 86 16,-4-3-65-16,-4 3 43 15,-1 1-44-15,1 3 20 0,-4 3-25 16,-1 8-4-16,-4 8-3 0,-8-1-3 15,5 1 1-15,-5 7-4 16,0 0 2-16,4-1 1 16,4 1 0-16,5-3 0 15,8-5 0-15,4-3 2 16,4-4-1-16,4 0-6 16,9-4 4-16,4 1 3 15,-1-5-2-15,1 1 0 16,4 0 1-16,-4 3-1 15,0 1 0-15,-9-1 2 16,1 0-1-16,-5 1 13 0,-4 3-10 16,-8 0 3-1,-8 4-5-15,-5 0-1 0,-4-1 0 16,-4 1-1-16,-8 0 0 16,-9-4-45-16,1-3 35 15,-1-5-66-15,5-3 58 16,3 0-110-16,9 0 98 15,9 4-147 1</inkml:trace>
        </inkml:traceGroup>
        <inkml:traceGroup>
          <inkml:annotationXML>
            <emma:emma xmlns:emma="http://www.w3.org/2003/04/emma" version="1.0">
              <emma:interpretation id="{E8EEEE97-B09C-47B2-BBB0-0E3F5978691C}" emma:medium="tactile" emma:mode="ink">
                <msink:context xmlns:msink="http://schemas.microsoft.com/ink/2010/main" type="inkWord" rotatedBoundingBox="7301,13933 7549,13931 7552,14277 7304,14278"/>
              </emma:interpretation>
              <emma:one-of disjunction-type="recognition" id="oneOf28">
                <emma:interpretation id="interp140" emma:lang="zh-CN" emma:confidence="0">
                  <emma:literal>'</emma:literal>
                </emma:interpretation>
                <emma:interpretation id="interp141" emma:lang="zh-CN" emma:confidence="0">
                  <emma:literal>,</emma:literal>
                </emma:interpretation>
                <emma:interpretation id="interp142" emma:lang="zh-CN" emma:confidence="0">
                  <emma:literal>/</emma:literal>
                </emma:interpretation>
                <emma:interpretation id="interp143" emma:lang="zh-CN" emma:confidence="0">
                  <emma:literal>1</emma:literal>
                </emma:interpretation>
                <emma:interpretation id="interp144" emma:lang="zh-CN" emma:confidence="0">
                  <emma:literal>0</emma:literal>
                </emma:interpretation>
              </emma:one-of>
            </emma:emma>
          </inkml:annotationXML>
          <inkml:trace contextRef="#ctx0" brushRef="#br0" timeOffset="35311.6383">6825 1997 236 0,'0'-3'108'0,"-4"3"-85"0,8 3-29 16,-4 1 83-16,-4 7-62 16,-9 0 28-16,1 8-31 0,-13 14-4 15,-9 15-5-15,-3 4-61 0,-5 7 45 16,1-4-177 0,3-3 147-16</inkml:trace>
        </inkml:traceGroup>
        <inkml:traceGroup>
          <inkml:annotationXML>
            <emma:emma xmlns:emma="http://www.w3.org/2003/04/emma" version="1.0">
              <emma:interpretation id="{F6C9DF3E-A4F6-434F-8ADC-3A57F91CF237}" emma:medium="tactile" emma:mode="ink">
                <msink:context xmlns:msink="http://schemas.microsoft.com/ink/2010/main" type="inkWord" rotatedBoundingBox="7853,13624 8442,13699 8401,14019 7812,13944"/>
              </emma:interpretation>
              <emma:one-of disjunction-type="recognition" id="oneOf29">
                <emma:interpretation id="interp145" emma:lang="zh-CN" emma:confidence="0">
                  <emma:literal>m</emma:literal>
                </emma:interpretation>
                <emma:interpretation id="interp146" emma:lang="zh-CN" emma:confidence="0">
                  <emma:literal>M</emma:literal>
                </emma:interpretation>
                <emma:interpretation id="interp147" emma:lang="zh-CN" emma:confidence="0">
                  <emma:literal>川</emma:literal>
                </emma:interpretation>
                <emma:interpretation id="interp148" emma:lang="zh-CN" emma:confidence="0">
                  <emma:literal>灬</emma:literal>
                </emma:interpretation>
                <emma:interpretation id="interp149" emma:lang="zh-CN" emma:confidence="0">
                  <emma:literal>叭</emma:literal>
                </emma:interpretation>
              </emma:one-of>
            </emma:emma>
          </inkml:annotationXML>
          <inkml:trace contextRef="#ctx0" brushRef="#br0" timeOffset="36496.948">7133 1690 176 0,'-5'-3'78'0,"10"6"-61"0,-1 1-21 0,-4 0 76 0,0 3-58 16,0 4 46-16,0 4-44 31,4 11 2-31,-4 0-12 16,0 7 1-16,0-3-5 0,0 3 5 15,-4 0-6-15,0-3 0 0,-1-4 0 16,5-8-1-16,0-3 0 16,0-4 2-16,0-15-9 15,5-7 5 1,3-4-4-16,4-7 4 15,1-4 1-15,4-3 1 16,-1-5-3-16,1 5 2 16,4 3 1-16,4-4 0 15,0 8 14-15,-5 4-11 16,1 3 7-16,-4 4-7 16,-1 7 1-16,1 8-3 15,0 7 8-15,-1 7-7 16,1 8 2-16,-9 8-3 15,1-1 2-15,-5 4-2 0,0-4-1 16,-4-3 1-16,0-4-1 16,0-8 0-16,0-3 0 15,0-4 0-15,0-11-3 16,8-7 2-16,1-8-10 16,3-4 8-16,5-7-1 15,-5-3 2-15,1-4 2 16,-1 3 0-16,1 0-3 15,-1 8 2-15,1 0 18 16,-1 7-14-16,-4 4 2 16,1 7-3-16,3 4 10 15,1 8-10-15,-5 10 5 0,0 5-5 16,1-1-1-16,-5 4 0 16,-4-1-4-16,0 1 2 15,0 4-24-15,0 0 19 16,0-5-76-16,0-2 63 15,0-1-210 1,8 0 176-16,5 0-23 16</inkml:trace>
        </inkml:traceGroup>
        <inkml:traceGroup>
          <inkml:annotationXML>
            <emma:emma xmlns:emma="http://www.w3.org/2003/04/emma" version="1.0">
              <emma:interpretation id="{C4A4EB79-37E3-4584-ABBC-C2C53F2B7BB7}" emma:medium="tactile" emma:mode="ink">
                <msink:context xmlns:msink="http://schemas.microsoft.com/ink/2010/main" type="inkWord" rotatedBoundingBox="8591,13638 9517,13631 9521,14124 8595,14131"/>
              </emma:interpretation>
              <emma:one-of disjunction-type="recognition" id="oneOf30">
                <emma:interpretation id="interp150" emma:lang="zh-CN" emma:confidence="0">
                  <emma:literal>a</emma:literal>
                </emma:interpretation>
                <emma:interpretation id="interp151" emma:lang="zh-CN" emma:confidence="0">
                  <emma:literal>ㄙ</emma:literal>
                </emma:interpretation>
                <emma:interpretation id="interp152" emma:lang="zh-CN" emma:confidence="0">
                  <emma:literal>厶</emma:literal>
                </emma:interpretation>
                <emma:interpretation id="interp153" emma:lang="zh-CN" emma:confidence="0">
                  <emma:literal>“</emma:literal>
                </emma:interpretation>
                <emma:interpretation id="interp154" emma:lang="zh-CN" emma:confidence="0">
                  <emma:literal>八</emma:literal>
                </emma:interpretation>
              </emma:one-of>
            </emma:emma>
          </inkml:annotationXML>
          <inkml:trace contextRef="#ctx0" brushRef="#br0" timeOffset="37172.6546">8119 1838 228 0,'-5'0'105'0,"5"-4"-83"0,0 4-28 16,0 0 88-16,0 0-66 0,0-3 29 16,0-1-33-16,0-3 4 15,0-1-11-15,0 1 2 0,0-4-5 16,0-4-1-16,-4 4 0 15,-4 4-1-15,0-1 0 16,-9 1 2-16,5 3-1 16,-5 8-6-16,-4 3 4 15,-4 8 6-15,0 11-5 16,0 0 1-16,4 3 0 16,1 1-1-16,3 3 0 15,4 0 0-15,5-7 0 16,4-3 0-16,4-5 0 15,4-3-3-15,4-4 2 16,9-7 4-16,4-8-3 0,4-4 3 16,0-10-2-1,0-4-3-15,0-4 1 0,-4 0 1 16,-1 8 0-16,-3-1-3 16,0 4 2-16,-5 4 15 15,-4 7-11-15,1 8 10 16,-1 7-10-16,0 0-1 15,1 8-1-15,-1 7-1 16,0-4 0-16,1-4-23 16,-1 5 18-16,0-5-51 15,1-3 43-15,-1 0-107 16,4-4 93-16,1 0-199 16</inkml:trace>
        </inkml:traceGroup>
        <inkml:traceGroup>
          <inkml:annotationXML>
            <emma:emma xmlns:emma="http://www.w3.org/2003/04/emma" version="1.0">
              <emma:interpretation id="{D12D1290-9E46-405C-B616-C160F427960A}" emma:medium="tactile" emma:mode="ink">
                <msink:context xmlns:msink="http://schemas.microsoft.com/ink/2010/main" type="inkWord" rotatedBoundingBox="8887,14048 9244,13467 9660,13722 9303,14303"/>
              </emma:interpretation>
              <emma:one-of disjunction-type="recognition" id="oneOf31">
                <emma:interpretation id="interp155" emma:lang="zh-CN" emma:confidence="0">
                  <emma:literal>x</emma:literal>
                </emma:interpretation>
                <emma:interpretation id="interp156" emma:lang="zh-CN" emma:confidence="0">
                  <emma:literal>Ⅹ</emma:literal>
                </emma:interpretation>
                <emma:interpretation id="interp157" emma:lang="zh-CN" emma:confidence="0">
                  <emma:literal>X</emma:literal>
                </emma:interpretation>
                <emma:interpretation id="interp158" emma:lang="zh-CN" emma:confidence="0">
                  <emma:literal>ⅹ</emma:literal>
                </emma:interpretation>
                <emma:interpretation id="interp159" emma:lang="zh-CN" emma:confidence="0">
                  <emma:literal>×</emma:literal>
                </emma:interpretation>
              </emma:one-of>
            </emma:emma>
          </inkml:annotationXML>
          <inkml:trace contextRef="#ctx0" brushRef="#br0" timeOffset="37505.8193">8418 1701 244 0,'-4'0'111'0,"4"0"-87"0,0 4-30 0,0 3 80 0,4 1-60 16,0 7 49-16,5 7-47 15,3 0-3-15,1 8-8 16,3-5-1-16,1 1-3 0,4 4 2 16,8 0-2-16,-4-5-1 15,0 1 1-15,0 0-13 16,0 0 10-16,-5 4-58 15,1-4 46-15,-4-1-89 16,-5-6 78-16,-3-4-218 16</inkml:trace>
          <inkml:trace contextRef="#ctx0" brushRef="#br0" timeOffset="37759.9936">8793 1705 248 0,'-5'-11'111'0,"5"11"-87"0,0 4-30 0,0-4 88 0,-4 7-66 16,-4 8 40 0,-5 11-41-16,-7 0 8 15,-5 14-16-15,-17 1 1 0,-4 3-6 16,-8 1-9-16,-4 3 5 15,12-11-63-15,-8 15 50 16,4-8-109-16,9-7 95 16,7-7-208-1</inkml:trace>
        </inkml:traceGroup>
        <inkml:traceGroup>
          <inkml:annotationXML>
            <emma:emma xmlns:emma="http://www.w3.org/2003/04/emma" version="1.0">
              <emma:interpretation id="{8FC35A6B-48B4-4856-AEB8-7742D5B53ECE}" emma:medium="tactile" emma:mode="ink">
                <msink:context xmlns:msink="http://schemas.microsoft.com/ink/2010/main" type="inkWord" rotatedBoundingBox="10041,13291 10058,14288 9742,14294 9724,13297"/>
              </emma:interpretation>
              <emma:one-of disjunction-type="recognition" id="oneOf32">
                <emma:interpretation id="interp160" emma:lang="zh-CN" emma:confidence="0">
                  <emma:literal>)</emma:literal>
                </emma:interpretation>
                <emma:interpretation id="interp161" emma:lang="zh-CN" emma:confidence="0">
                  <emma:literal>丿</emma:literal>
                </emma:interpretation>
                <emma:interpretation id="interp162" emma:lang="zh-CN" emma:confidence="0">
                  <emma:literal>〉</emma:literal>
                </emma:interpretation>
                <emma:interpretation id="interp163" emma:lang="zh-CN" emma:confidence="0">
                  <emma:literal>〕</emma:literal>
                </emma:interpretation>
                <emma:interpretation id="interp164" emma:lang="zh-CN" emma:confidence="0">
                  <emma:literal>'</emma:literal>
                </emma:interpretation>
              </emma:one-of>
            </emma:emma>
          </inkml:annotationXML>
          <inkml:trace contextRef="#ctx0" brushRef="#br0" timeOffset="38358.8615">9138 1376 208 0,'-8'-7'95'0,"8"7"-75"0,-5-12-25 15,5 12 103-15,0 0-78 16,0 0 66-16,0 0-64 15,5 8 22-15,3 3-32 16,4 4 16-16,5 0-21 0,12 7 4 16,-4 15-7-16,0 14-3 15,0 9 0-15,-4-16-1 16,-5 30 0-16,-3 0 5 16,-9 0-4-16,-8 0-14 15,-9 7 11-15,-16-3-73 0,-16-4 58 16,-18 0-240-16,-12-4 199 15,-4-7-103 1</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20T17:47:39.121"/>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10120FF0-3B8C-4AE7-AFC4-24244BD03C0F}" emma:medium="tactile" emma:mode="ink">
          <msink:context xmlns:msink="http://schemas.microsoft.com/ink/2010/main" type="writingRegion" rotatedBoundingBox="22804,15845 25593,16043 25524,17015 22735,16817"/>
        </emma:interpretation>
      </emma:emma>
    </inkml:annotationXML>
    <inkml:traceGroup>
      <inkml:annotationXML>
        <emma:emma xmlns:emma="http://www.w3.org/2003/04/emma" version="1.0">
          <emma:interpretation id="{1AEA0F5B-AB64-4E2A-BA1A-E44BA660691A}" emma:medium="tactile" emma:mode="ink">
            <msink:context xmlns:msink="http://schemas.microsoft.com/ink/2010/main" type="paragraph" rotatedBoundingBox="22804,15845 25593,16043 25524,17015 22735,16817" alignmentLevel="1"/>
          </emma:interpretation>
        </emma:emma>
      </inkml:annotationXML>
      <inkml:traceGroup>
        <inkml:annotationXML>
          <emma:emma xmlns:emma="http://www.w3.org/2003/04/emma" version="1.0">
            <emma:interpretation id="{C14723E8-7585-4ADA-A867-4BD0B8E6C9C3}" emma:medium="tactile" emma:mode="ink">
              <msink:context xmlns:msink="http://schemas.microsoft.com/ink/2010/main" type="line" rotatedBoundingBox="22804,15845 25593,16043 25524,17015 22735,16817"/>
            </emma:interpretation>
          </emma:emma>
        </inkml:annotationXML>
        <inkml:traceGroup>
          <inkml:annotationXML>
            <emma:emma xmlns:emma="http://www.w3.org/2003/04/emma" version="1.0">
              <emma:interpretation id="{C33EC8F4-A7D3-4480-9FD3-A19AEAC3FD11}" emma:medium="tactile" emma:mode="ink">
                <msink:context xmlns:msink="http://schemas.microsoft.com/ink/2010/main" type="inkWord" rotatedBoundingBox="22790,16042 22881,16049 22842,16591 22751,16584"/>
              </emma:interpretation>
              <emma:one-of disjunction-type="recognition" id="oneOf0">
                <emma:interpretation id="interp0" emma:lang="zh-CN" emma:confidence="0">
                  <emma:literal>l</emma:literal>
                </emma:interpretation>
                <emma:interpretation id="interp1" emma:lang="zh-CN" emma:confidence="0">
                  <emma:literal>[</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emma:literal>
                </emma:interpretation>
              </emma:one-of>
            </emma:emma>
          </inkml:annotationXML>
          <inkml:trace contextRef="#ctx0" brushRef="#br0">46 105 168 0,'0'-7'75'0,"0"7"-59"0,0-8-20 0,0 8 59 0,4-3-44 16,0-1 55-16,0-7-50 15,1 3 40-15,-1-3-42 16,0 0 38-16,0 0-39 0,0 0 30 15,0 4-32-15,0-1 33 16,-4 5-33-16,0-1 26 16,0 8-28-16,0-1 23 15,-4 12-23-15,0-4 11 0,-4 15-14 16,0-4 2-16,-5 19-6 16,1-8 2-16,-1 8-3 15,5-4 2-15,4 3-2 16,-1-10-1-16,1 3 1 15,0-3-1-15,4 0 0 16,0-5 2-16,4-2-1 16,0-5 5-16,5 1-5 0,-1-5 3 15,0 1-3 1,1-4-20-16,-1-3 15 16,-4-1-86-16,0-3 70 0,1-1-227 0,3-3 190 15,0 0-189 1</inkml:trace>
        </inkml:traceGroup>
        <inkml:traceGroup>
          <inkml:annotationXML>
            <emma:emma xmlns:emma="http://www.w3.org/2003/04/emma" version="1.0">
              <emma:interpretation id="{B0065F14-7FFB-46A4-BA38-67C14EE7B8A3}" emma:medium="tactile" emma:mode="ink">
                <msink:context xmlns:msink="http://schemas.microsoft.com/ink/2010/main" type="inkWord" rotatedBoundingBox="23100,16298 23449,16393 23387,16620 23038,16524"/>
              </emma:interpretation>
              <emma:one-of disjunction-type="recognition" id="oneOf1">
                <emma:interpretation id="interp5" emma:lang="zh-CN" emma:confidence="0">
                  <emma:literal>a</emma:literal>
                </emma:interpretation>
                <emma:interpretation id="interp6" emma:lang="zh-CN" emma:confidence="0">
                  <emma:literal>9</emma:literal>
                </emma:interpretation>
                <emma:interpretation id="interp7" emma:lang="zh-CN" emma:confidence="0">
                  <emma:literal>q</emma:literal>
                </emma:interpretation>
                <emma:interpretation id="interp8" emma:lang="zh-CN" emma:confidence="0">
                  <emma:literal>厶</emma:literal>
                </emma:interpretation>
                <emma:interpretation id="interp9" emma:lang="zh-CN" emma:confidence="0">
                  <emma:literal>G</emma:literal>
                </emma:interpretation>
              </emma:one-of>
            </emma:emma>
          </inkml:annotationXML>
          <inkml:trace contextRef="#ctx0" brushRef="#br0" timeOffset="630.5151">512 371 240 0,'16'4'108'0,"-16"-4"-85"0,-12 0-29 0,12 0 97 15,4 0-73-15,0 0 58 16,-4 0-56-16,0 0 11 15,0-7-21-15,4-8-1 0,-8 7-7 16,0 1-1-16,-4-4 0 16,4 0 7-16,-9-4-6 15,-12 0-1-15,4 12 0 16,5-1-7-16,-9 11 5 16,4-3 3-16,0 11-2 0,5-4 9 15,-5 11-7 1,8-3-7-16,1 3 5 0,4-4 10 15,3 1-8 1,1-1 0-16,8-3-1 0,1 0 1 0,7-4-1 16,-4-4-3-1,13-3 1-15,-8 0 4 16,7-8-3-16,-3 0 0 16,4-3 1-16,-5-1-4 0,5-6 2 15,-4 3 1 1,0-4 0-16,8 0-3 15,-17 11 2-15,0 1 4 0,-4 6-3 16,0 1 14 0,1 3-10-16,-1 1-2 0,0 3-1 15,0 0-1-15,4 4 0 16,1-4 0-16,-1 4 0 16,0-1-68-16,5 5 54 15,-5-4-144-15,5 3 121 0,-1-3-236 16</inkml:trace>
        </inkml:traceGroup>
        <inkml:traceGroup>
          <inkml:annotationXML>
            <emma:emma xmlns:emma="http://www.w3.org/2003/04/emma" version="1.0">
              <emma:interpretation id="{B23ACC50-FF9E-4B88-A25C-9AFE3682BE10}" emma:medium="tactile" emma:mode="ink">
                <msink:context xmlns:msink="http://schemas.microsoft.com/ink/2010/main" type="inkWord" rotatedBoundingBox="23478,16722 23481,16127 23726,16128 23722,16724"/>
              </emma:interpretation>
              <emma:one-of disjunction-type="recognition" id="oneOf2">
                <emma:interpretation id="interp10" emma:lang="zh-CN" emma:confidence="0">
                  <emma:literal>t</emma:literal>
                </emma:interpretation>
                <emma:interpretation id="interp11" emma:lang="zh-CN" emma:confidence="0">
                  <emma:literal>十</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士</emma:literal>
                </emma:interpretation>
              </emma:one-of>
            </emma:emma>
          </inkml:annotationXML>
          <inkml:trace contextRef="#ctx0" brushRef="#br0" timeOffset="948.6597">728 371 276 0,'-12'-3'125'0,"12"3"-99"0,0 0-33 15,0 0 115-15,4 0-86 16,-4 0 37-16,8 0-42 16,1 0 20-16,3-4-27 0,5 0 6 0,-1-3-12 15,5-1 3 1,0 1-5-16,4 3-1 0,0 1 0 15,-4-1-18 1,-1 0 13-16,-3 1-71 16,-4-1 58-16,-5 0-142 15,-4 0 122-15,0-3-236 16</inkml:trace>
          <inkml:trace contextRef="#ctx0" brushRef="#br0" timeOffset="1200.3906">857 87 320 0,'-4'-8'144'0,"0"12"-113"0,4-4-39 0,0 0 106 16,0 7-79-16,0 8 39 16,0 15-42-16,-4 10 24 15,0 1-30-15,4-4 12 0,-5 11-16 16,1-7 10-16,4 11-11 15,0-8-3-15,0 0-1 16,0-3-1-16,4-8 0 0,1-3-37 16,7-4 29-16,-4-4-81 15,5-4 69-15,-1-3-166 16,5-7 143-16</inkml:trace>
        </inkml:traceGroup>
        <inkml:traceGroup>
          <inkml:annotationXML>
            <emma:emma xmlns:emma="http://www.w3.org/2003/04/emma" version="1.0">
              <emma:interpretation id="{2577BD03-33C1-4E14-BE2D-9E9883A304DF}" emma:medium="tactile" emma:mode="ink">
                <msink:context xmlns:msink="http://schemas.microsoft.com/ink/2010/main" type="inkWord" rotatedBoundingBox="23945,16493 24136,16506 24107,16914 23917,16901"/>
              </emma:interpretation>
              <emma:one-of disjunction-type="recognition" id="oneOf3">
                <emma:interpretation id="interp15" emma:lang="zh-CN" emma:confidence="0">
                  <emma:literal>,</emma:literal>
                </emma:interpretation>
                <emma:interpretation id="interp16" emma:lang="zh-CN" emma:confidence="0">
                  <emma:literal>丿</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月</emma:literal>
                </emma:interpretation>
              </emma:one-of>
            </emma:emma>
          </inkml:annotationXML>
          <inkml:trace contextRef="#ctx0" brushRef="#br0" timeOffset="1670.7267">1344 456 308 0,'4'0'138'0,"0"4"-109"0,5 3-37 0,-5 1 143 16,0 3-108-16,-4 4 38 16,-4 11-46-16,-5 11 16 0,-3-4-25 15,-1-4-4-15,-16 12-3 16,4-4-103-16,-12 8 78 16,8-5-367-1,-5-7 301-15,10-3-24 16</inkml:trace>
        </inkml:traceGroup>
        <inkml:traceGroup>
          <inkml:annotationXML>
            <emma:emma xmlns:emma="http://www.w3.org/2003/04/emma" version="1.0">
              <emma:interpretation id="{231B5712-6985-4E2E-A14A-28122704CD86}" emma:medium="tactile" emma:mode="ink">
                <msink:context xmlns:msink="http://schemas.microsoft.com/ink/2010/main" type="inkWord" rotatedBoundingBox="24717,15938 25079,16592 24684,16811 24322,16157"/>
              </emma:interpretation>
              <emma:one-of disjunction-type="recognition" id="oneOf4">
                <emma:interpretation id="interp20" emma:lang="zh-CN" emma:confidence="0">
                  <emma:literal>“</emma:literal>
                </emma:interpretation>
                <emma:interpretation id="interp21" emma:lang="zh-CN" emma:confidence="0">
                  <emma:literal>L</emma:literal>
                </emma:interpretation>
                <emma:interpretation id="interp22" emma:lang="zh-CN" emma:confidence="0">
                  <emma:literal>6</emma:literal>
                </emma:interpretation>
                <emma:interpretation id="interp23" emma:lang="zh-CN" emma:confidence="0">
                  <emma:literal>匕</emma:literal>
                </emma:interpretation>
                <emma:interpretation id="interp24" emma:lang="zh-CN" emma:confidence="0">
                  <emma:literal>儿</emma:literal>
                </emma:interpretation>
              </emma:one-of>
            </emma:emma>
          </inkml:annotationXML>
          <inkml:trace contextRef="#ctx0" brushRef="#br0" timeOffset="2942.1297">1885-54 252 0,'0'-18'115'0,"0"18"-91"0,4 0-30 16,0 0 94-16,-4 3-71 15,0 1 28-15,-4 18-32 16,0-3 20-16,-9 14-24 16,5-4 14-16,-5 20-17 0,1-9 8 15,0 12-10-15,-1-8 3 0,5 16-5 16,-1-16-1-16,5 8 0 15,0-8 1-15,8 0-1 16,0-7-1-16,5-3 1 16,-1-5-41-16,5-6 32 15,-5-5-68-15,8-14 59 16,1-4-63-16,4-11 60 16,0 0-18-16,4-4 27 15,-5 0 7-15,1-4 2 16,-4 5 24-16,0-1-17 15,-5 4 48-15,1 3-40 16,-1 5 47-16,-4 3-45 16,1 0 29-16,-5 11-32 15,0-4 13-15,0 12-19 0,0-5 3 0,0 9-7 16,1-5-1 0,3 1 0-16,0-5-1 0,9-6 0 15,-5-1-3-15,9-11 2 0,-4 1-5 31,4-12 5-31,-1 4-3 16,1-8 3-16,-4 5 1 16,-5-1 0-16,1 0 2 0,-5 0-1 15,-4 4 5 1,-8-4-5-16,0 1 6 16,-8-5-6-16,-1 4 9 15,-4 0-8-15,5 4 2 0,-5 4-3 16,5 0 5-16,-1 7-5 15,1 0-11-15,4 7 8 0,-1 0-106 16,5 4 84 0,0 1-296-16,8 2 247 15,0 1-1-15</inkml:trace>
        </inkml:traceGroup>
        <inkml:traceGroup>
          <inkml:annotationXML>
            <emma:emma xmlns:emma="http://www.w3.org/2003/04/emma" version="1.0">
              <emma:interpretation id="{37D7BC7A-AE2D-4E0A-AEBA-61D82EC5C0A8}" emma:medium="tactile" emma:mode="ink">
                <msink:context xmlns:msink="http://schemas.microsoft.com/ink/2010/main" type="inkWord" rotatedBoundingBox="25464,16363 25600,16677 25399,16765 25263,16451"/>
              </emma:interpretation>
              <emma:one-of disjunction-type="recognition" id="oneOf5">
                <emma:interpretation id="interp25" emma:lang="zh-CN" emma:confidence="0">
                  <emma:literal>八</emma:literal>
                </emma:interpretation>
                <emma:interpretation id="interp26" emma:lang="zh-CN" emma:confidence="0">
                  <emma:literal>n</emma:literal>
                </emma:interpretation>
                <emma:interpretation id="interp27" emma:lang="zh-CN" emma:confidence="0">
                  <emma:literal>h</emma:literal>
                </emma:interpretation>
                <emma:interpretation id="interp28" emma:lang="zh-CN" emma:confidence="0">
                  <emma:literal>"</emma:literal>
                </emma:interpretation>
                <emma:interpretation id="interp29" emma:lang="zh-CN" emma:confidence="0">
                  <emma:literal>口</emma:literal>
                </emma:interpretation>
              </emma:one-of>
            </emma:emma>
          </inkml:annotationXML>
          <inkml:trace contextRef="#ctx0" brushRef="#br0" timeOffset="3438.611">2617 360 272 0,'-13'-3'125'0,"13"3"-99"0,0 3-33 16,0 1 99-16,0 0-74 15,0-1 58-15,0 8-56 0,0-3 28 16,-4 7-35 0,4-1 18-16,-4 16-23 0,0-4-1 15,0 3-5-15,0-3-2 0,4-3 1 16,0-5-1-16,0-3 0 0,0-4 2 15,4-15-1 1,0 1-1-16,8-16 1 16,-3 4-1-16,7-7 0 0,-3 4 0 0,4-8 0 31,3-4 2-31,-7 15-1 16,-1 0-3-16,1 8 1 15,-5 0 23-15,5 10-17 16,-5 1 20-16,0 11-18 0,-4 0 2 0,1 14-7 31,-5-3-23-31,4 7 16 16,-4-3-107-16,4-4 87 15,0-4-287-15,4 11 240 0</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4:03.154"/>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CDB60EA7-DF75-4526-A34A-00A22C22B970}" emma:medium="tactile" emma:mode="ink">
          <msink:context xmlns:msink="http://schemas.microsoft.com/ink/2010/main" type="writingRegion" rotatedBoundingBox="11806,16088 20214,16394 20155,18022 11747,17716"/>
        </emma:interpretation>
      </emma:emma>
    </inkml:annotationXML>
    <inkml:traceGroup>
      <inkml:annotationXML>
        <emma:emma xmlns:emma="http://www.w3.org/2003/04/emma" version="1.0">
          <emma:interpretation id="{C1B74B1D-6918-48F2-A065-C9CA7C96EB5C}" emma:medium="tactile" emma:mode="ink">
            <msink:context xmlns:msink="http://schemas.microsoft.com/ink/2010/main" type="paragraph" rotatedBoundingBox="11806,16088 20214,16394 20155,18022 11747,17716" alignmentLevel="1"/>
          </emma:interpretation>
        </emma:emma>
      </inkml:annotationXML>
      <inkml:traceGroup>
        <inkml:annotationXML>
          <emma:emma xmlns:emma="http://www.w3.org/2003/04/emma" version="1.0">
            <emma:interpretation id="{2F2FC134-6DD3-4B93-A911-EEF2809F90B7}" emma:medium="tactile" emma:mode="ink">
              <msink:context xmlns:msink="http://schemas.microsoft.com/ink/2010/main" type="line" rotatedBoundingBox="11806,16088 20214,16394 20155,18022 11747,17716"/>
            </emma:interpretation>
          </emma:emma>
        </inkml:annotationXML>
        <inkml:traceGroup>
          <inkml:annotationXML>
            <emma:emma xmlns:emma="http://www.w3.org/2003/04/emma" version="1.0">
              <emma:interpretation id="{819A4001-8EDD-49E2-9B15-844729047CA6}" emma:medium="tactile" emma:mode="ink">
                <msink:context xmlns:msink="http://schemas.microsoft.com/ink/2010/main" type="inkWord" rotatedBoundingBox="11797,16357 12266,16374 12249,16843 11780,16826"/>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Ⅴ</emma:literal>
                </emma:interpretation>
                <emma:interpretation id="interp3" emma:lang="zh-CN" emma:confidence="0">
                  <emma:literal>V</emma:literal>
                </emma:interpretation>
                <emma:interpretation id="interp4" emma:lang="zh-CN" emma:confidence="0">
                  <emma:literal>‘</emma:literal>
                </emma:interpretation>
              </emma:one-of>
            </emma:emma>
          </inkml:annotationXML>
          <inkml:trace contextRef="#ctx0" brushRef="#br0">0 6 132 0,'0'-4'62'0,"5"0"-49"0,-5 4-16 0,0 0 79 0,0 0-60 16,8 4 45-16,0 3-45 15,1 1 30-15,-1-1-34 16,0 1 25-16,5 3-28 0,-5 0 21 15,9 0-23-15,-5 0 14 16,5 19-16-16,-5-8 3 16,5 23-6-16,-5-8 5 15,5 11-6-15,-5-7 6 16,1 0-6-16,-1-8 0 16,1 1 0-16,-1-8 13 0,1-8-11 15,-1 1 13-15,1-15-12 16,-5-1 6-16,4-17-7 15,-3 2 1-15,-1-14-3 16,4 4 2-16,1-11-2 16,-5 3-1-16,5 0 1 15,-1 4 1-15,1 0-1 16,-1 4 2-16,0 0-2 16,-3 3-3-16,-1 4 1 15,0 4-44-15,1 0 35 16,-5 0-91-16,0 3 77 15,0 1-155-15,5 0 137 16,-1 3-116-16</inkml:trace>
        </inkml:traceGroup>
        <inkml:traceGroup>
          <inkml:annotationXML>
            <emma:emma xmlns:emma="http://www.w3.org/2003/04/emma" version="1.0">
              <emma:interpretation id="{AABEBF91-EEE9-43A1-9436-5FDC410FC928}" emma:medium="tactile" emma:mode="ink">
                <msink:context xmlns:msink="http://schemas.microsoft.com/ink/2010/main" type="inkWord" rotatedBoundingBox="12533,16157 12575,16159 12549,16867 12507,16865"/>
              </emma:interpretation>
              <emma:one-of disjunction-type="recognition" id="oneOf1">
                <emma:interpretation id="interp5" emma:lang="zh-CN" emma:confidence="0">
                  <emma:literal>i</emma:literal>
                </emma:interpretation>
                <emma:interpretation id="interp6" emma:lang="zh-CN" emma:confidence="0">
                  <emma:literal>ⅰ</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1</emma:literal>
                </emma:interpretation>
              </emma:one-of>
            </emma:emma>
          </inkml:annotationXML>
          <inkml:trace contextRef="#ctx0" brushRef="#br0" timeOffset="444.9095">765 117 168 0,'-4'0'78'0,"4"0"-61"0,-4 8-21 0,4-1 90 15,0 0-69-15,0 1 37 16,0 14-39-16,0-3 21 16,-4 18-26-16,-1-4 3 0,5 8-9 15,0-7-6-15,-4 3 2 16,0-4 3-16,4-3-3 16,0-4-89-16,0-4 70 15,0-3-123-15,4-16 108 16,-4 1-110-1</inkml:trace>
          <inkml:trace contextRef="#ctx0" brushRef="#br0" timeOffset="581.5249">740-202 212 0,'-4'0'95'0,"8"0"-75"0,-4 3-25 16,0-3 61-16,0 0-45 16,0 4 2-16,0 4-9 15,4-5-3-15,0 1 0 0,5 0-133 0,-1-1 104 16,4-3-142 0</inkml:trace>
        </inkml:traceGroup>
        <inkml:traceGroup>
          <inkml:annotationXML>
            <emma:emma xmlns:emma="http://www.w3.org/2003/04/emma" version="1.0">
              <emma:interpretation id="{D7A1A14A-87D9-4AB1-9721-4CD80A04EBD4}" emma:medium="tactile" emma:mode="ink">
                <msink:context xmlns:msink="http://schemas.microsoft.com/ink/2010/main" type="inkWord" rotatedBoundingBox="12754,16513 13137,16527 13121,16949 12738,16935"/>
              </emma:interpretation>
              <emma:one-of disjunction-type="recognition" id="oneOf2">
                <emma:interpretation id="interp10" emma:lang="zh-CN" emma:confidence="0">
                  <emma:literal>e</emma:literal>
                </emma:interpretation>
                <emma:interpretation id="interp11" emma:lang="zh-CN" emma:confidence="0">
                  <emma:literal>日</emma:literal>
                </emma:interpretation>
                <emma:interpretation id="interp12" emma:lang="zh-CN" emma:confidence="0">
                  <emma:literal>曰</emma:literal>
                </emma:interpretation>
                <emma:interpretation id="interp13" emma:lang="zh-CN" emma:confidence="0">
                  <emma:literal>G</emma:literal>
                </emma:interpretation>
                <emma:interpretation id="interp14" emma:lang="zh-CN" emma:confidence="0">
                  <emma:literal>c</emma:literal>
                </emma:interpretation>
              </emma:one-of>
            </emma:emma>
          </inkml:annotationXML>
          <inkml:trace contextRef="#ctx0" brushRef="#br0" timeOffset="1141.8309">961 260 144 0,'-8'11'65'0,"12"0"-51"0,-4 4-17 0,0-8 96 16,0 4-74-16,0 1 50 0,4-1-50 15,1 3 5-15,-1-2-16 16,4-1 14-16,5 0-17 16,-1-4 9-16,9-3-10 0,4-4 3 15,0-4-5-15,4-7 5 16,0-4-6-16,0-3 0 15,-4-1 0-15,-4-3 1 16,-4 0-1-16,-5 3 2 16,-4 1-2-16,-8-1 5 15,-4 1-5-15,-8 3 0 16,-5 0 0-16,-4 4 1 0,-4 4-1 16,0 3 11-1,0 4-10-15,0 4 5 0,5 3-5 16,-1 8 10-16,4 7-9 15,5 8 7-15,3-4-7 16,5-4 1-16,0 7-3 16,0 16 2-16,0-4-2 15,4-4 2-15,4-4-2 16,4-4-3-16,5-3 1 16,3-7 4-16,5-4-3 15,4-4-22-15,4 0 17 16,0-11-73-16,1-4 60 15,3-11-108-15,0 4 96 16,0-4-129 0,-4 1 120-16,1-5-43 15</inkml:trace>
        </inkml:traceGroup>
        <inkml:traceGroup>
          <inkml:annotationXML>
            <emma:emma xmlns:emma="http://www.w3.org/2003/04/emma" version="1.0">
              <emma:interpretation id="{018C5BA5-A20A-4E35-AA16-C6145699DCE3}" emma:medium="tactile" emma:mode="ink">
                <msink:context xmlns:msink="http://schemas.microsoft.com/ink/2010/main" type="inkWord" rotatedBoundingBox="13245,16525 13907,16550 13890,16994 13229,16970"/>
              </emma:interpretation>
              <emma:one-of disjunction-type="recognition" id="oneOf3">
                <emma:interpretation id="interp15" emma:lang="zh-CN" emma:confidence="0">
                  <emma:literal>w</emma:literal>
                </emma:interpretation>
                <emma:interpretation id="interp16" emma:lang="zh-CN" emma:confidence="0">
                  <emma:literal>W</emma:literal>
                </emma:interpretation>
                <emma:interpretation id="interp17" emma:lang="zh-CN" emma:confidence="0">
                  <emma:literal>儿</emma:literal>
                </emma:interpretation>
                <emma:interpretation id="interp18" emma:lang="zh-CN" emma:confidence="0">
                  <emma:literal>Ⅳ</emma:literal>
                </emma:interpretation>
                <emma:interpretation id="interp19" emma:lang="zh-CN" emma:confidence="0">
                  <emma:literal>ⅳ</emma:literal>
                </emma:interpretation>
              </emma:one-of>
            </emma:emma>
          </inkml:annotationXML>
          <inkml:trace contextRef="#ctx0" brushRef="#br0" timeOffset="1666.634">1448 293 212 0,'0'-11'98'0,"-4"11"-77"0,4 0-26 15,0 0 92-15,0 8-70 16,4 3 37-16,0 7-39 16,1 4 10-16,-1 4-18 15,0 4 7-15,0 3-10 0,4 0 1 16,-3-3-4-16,3 0-3 16,0-5 1-16,5-2 6 0,-5-5-4 15,0-3-3-15,5-8 2 16,3-3 0-16,-3-8 0 15,-1-7-3-15,1-11 2 16,-1-11 1-16,1-1 0 16,-1-6 0-16,1-5 0 15,-1 5 0-15,1 3 0 16,-5 7 0-16,0 12 0 16,-3 7 2-16,-5 7-1 15,0 15 13-15,0 7-10 16,0 8 9-16,0 8-10 15,4 3 4-15,4 0-5 0,5 0-4 0,-1-4 2 32,5 0 11-32,-1-14-9 15,-3 3 0-15,8-11-1 0,-5 0 10 16,9-11-9-16,13-7 11 16,-5-12-10-16,0-10 2 15,-4-5-4-15,0-10-3 16,-4-8 1-16,-4 0-24 15,0 4 19-15,-9 11-48 16,-3 4 41-16,-1 7-97 16,-4 8 84-16,0 3-140 15,-4 7 126-15,9 5-99 16</inkml:trace>
        </inkml:traceGroup>
        <inkml:traceGroup>
          <inkml:annotationXML>
            <emma:emma xmlns:emma="http://www.w3.org/2003/04/emma" version="1.0">
              <emma:interpretation id="{39637923-24E0-411E-B913-7D66F6759B59}" emma:medium="tactile" emma:mode="ink">
                <msink:context xmlns:msink="http://schemas.microsoft.com/ink/2010/main" type="inkWord" rotatedBoundingBox="13993,16478 14356,16491 14335,17055 13973,17042"/>
              </emma:interpretation>
              <emma:one-of disjunction-type="recognition" id="oneOf4">
                <emma:interpretation id="interp20" emma:lang="zh-CN" emma:confidence="0">
                  <emma:literal>s</emma:literal>
                </emma:interpretation>
                <emma:interpretation id="interp21" emma:lang="zh-CN" emma:confidence="0">
                  <emma:literal>S</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2131.2787">2542 164 184 0,'9'-11'85'0,"-5"7"-67"0,0 0-23 0,-4 4 106 16,0-3-81-16,-4-1 64 15,-4 0-62-15,-5 1 10 16,-8 3-22-16,-8 0 10 0,0 7-15 16,-4 4 3-16,4 8-6 15,0 3-1-15,8 4 0 16,4 0-1-16,5-1 0 16,3-2-3-16,5-1 2 0,4 0 4 15,4-4-3-15,9 1-2 16,3-1 1-16,5-3 6 15,0 0-4-15,0 0 0 0,0 0 0 16,-5-1 1 0,-3 5-1-16,-5-4 30 15,-8 3-24-15,-8 1 11 16,-5-1-12-16,-8 1 7 16,-4 3-10-16,-4-4-1 15,13-3-1-15,-1-4-15 0,-8 0 11 16,4-3-83-16,-8-1 67 15,4 1-161-15,0-1 138 16,0-3-187 0</inkml:trace>
        </inkml:traceGroup>
        <inkml:traceGroup>
          <inkml:annotationXML>
            <emma:emma xmlns:emma="http://www.w3.org/2003/04/emma" version="1.0">
              <emma:interpretation id="{8D750CF4-F61A-4204-84D0-538C48183F9A}" emma:medium="tactile" emma:mode="ink">
                <msink:context xmlns:msink="http://schemas.microsoft.com/ink/2010/main" type="inkWord" rotatedBoundingBox="14856,16259 15549,16284 15492,17852 14799,17827"/>
              </emma:interpretation>
              <emma:one-of disjunction-type="recognition" id="oneOf5">
                <emma:interpretation id="interp25" emma:lang="zh-CN" emma:confidence="0">
                  <emma:literal>9</emma:literal>
                </emma:interpretation>
                <emma:interpretation id="interp26" emma:lang="zh-CN" emma:confidence="0">
                  <emma:literal>叶</emma:literal>
                </emma:interpretation>
                <emma:interpretation id="interp27" emma:lang="zh-CN" emma:confidence="0">
                  <emma:literal>斗</emma:literal>
                </emma:interpretation>
                <emma:interpretation id="interp28" emma:lang="zh-CN" emma:confidence="0">
                  <emma:literal>忄</emma:literal>
                </emma:interpretation>
                <emma:interpretation id="interp29" emma:lang="zh-CN" emma:confidence="0">
                  <emma:literal>少</emma:literal>
                </emma:interpretation>
              </emma:one-of>
            </emma:emma>
          </inkml:annotationXML>
          <inkml:trace contextRef="#ctx0" brushRef="#br0" timeOffset="3124.0694">3158 297 180 0,'-8'-4'82'0,"8"4"-65"0,-8 4-21 16,3 0 65-16,-3-1-49 15,0 5 21-15,-5 7-24 16,-3 3 31-16,-1 4-30 16,0 12 3-16,5 6-8 0,4 1 2 0,8-12-6 15,0-3 6-15,12 4-6 16,-4-4 6-16,13-8-6 16,-4-3 6-16,16-7-6 15,-8-1 6-15,8-14-6 16,9-12 6-16,-5-7-6 15,-8-7 0-15,-8 3 0 16,-8 1 4-16,-9-5-4 16,-8-3 11-16,-13 4-9 15,-4 4-1-15,-4 6-1 16,0 9-1-16,0 6 0 16,0 8 0-16,5 8 0 15,-1 6-17-15,8 1 13 0,5 0-99 16,8 0 80-1,8-4-198-15,13 0 169 16,8-4-22-16</inkml:trace>
          <inkml:trace contextRef="#ctx0" brushRef="#br0" timeOffset="3736.2317">3645-54 176 0,'-21'-23'78'0,"21"20"-61"0,-4 3-21 0,4 3 95 16,-4 1-72-16,0 11 61 0,-5 0-60 15,5 7 37-15,-4 8-42 16,0 3 26-16,-1 15-31 0,1 18 18 16,0 12-21-16,3 11 18 15,1-26-18-15,0-11 7 16,0 29-10-16,0-11 1 16,-5 26-4-16,1-14 5 15,-4 10-5-15,-1-14-5 16,-3 7 3-16,-1-11-22 15,-4 3 17-15,4-6-50 16,1-8 43-16,-1-8-93 0,0-11 82 16,5-7-198-1,8-14 171-15,0-9-79 16</inkml:trace>
          <inkml:trace contextRef="#ctx0" brushRef="#br0" timeOffset="3350.377">3474 223 180 0,'-8'-4'82'0,"16"8"-65"0,-3 3-21 16,-1-3 93-16,0 4-71 0,4-1 22 16,0-3-28-16,5-1 0 15,8-3-8-15,4 0 3 0,4 0-6 16,4 0-3-16,-4 0 2 16,-4 0-67-16,-4 0 52 15,-4 0-146 1,-5-3 124-16,1-1-83 15</inkml:trace>
        </inkml:traceGroup>
        <inkml:traceGroup>
          <inkml:annotationXML>
            <emma:emma xmlns:emma="http://www.w3.org/2003/04/emma" version="1.0">
              <emma:interpretation id="{E93C6D6A-EE4A-4214-9B13-7C2C158E6E39}" emma:medium="tactile" emma:mode="ink">
                <msink:context xmlns:msink="http://schemas.microsoft.com/ink/2010/main" type="inkWord" rotatedBoundingBox="15979,16240 16790,16270 16760,17077 15950,17048"/>
              </emma:interpretation>
              <emma:one-of disjunction-type="recognition" id="oneOf6">
                <emma:interpretation id="interp30" emma:lang="zh-CN" emma:confidence="0">
                  <emma:literal>坫</emma:literal>
                </emma:interpretation>
                <emma:interpretation id="interp31" emma:lang="zh-CN" emma:confidence="0">
                  <emma:literal>灶</emma:literal>
                </emma:interpretation>
                <emma:interpretation id="interp32" emma:lang="zh-CN" emma:confidence="0">
                  <emma:literal>圦</emma:literal>
                </emma:interpretation>
                <emma:interpretation id="interp33" emma:lang="zh-CN" emma:confidence="0">
                  <emma:literal>北</emma:literal>
                </emma:interpretation>
                <emma:interpretation id="interp34" emma:lang="zh-CN" emma:confidence="0">
                  <emma:literal>圤</emma:literal>
                </emma:interpretation>
              </emma:one-of>
            </emma:emma>
          </inkml:annotationXML>
          <inkml:trace contextRef="#ctx0" brushRef="#br0" timeOffset="4259.2782">4194 367 204 0,'-25'0'92'0,"21"0"-73"0,4 0-24 0,0 0 83 15,0 0-62-15,4-3 48 16,4-1-48-16,5-4 25 16,8 1-30-16,12 0 5 0,4-1-11 15,1 1 2-15,3 3-5 16,1 0 2-16,-4 4-3 16,-5 0 2-16,0 0-2 15,-8-3-51-15,-4 3 39 16,-4-4-130-16,-5-7-107 31</inkml:trace>
          <inkml:trace contextRef="#ctx0" brushRef="#br0" timeOffset="4506.1898">4552-106 228 0,'-13'11'101'0,"13"7"-79"0,-20 19-28 16,11-18 97-16,-3 11-73 0,-5 3 44 16,-4 15-45-16,1 18 4 15,-5 5-14-15,0 3 3 0,0 0-7 16,0-8-5-16,12-21 2 16,1-5 0-16,-1-3 0 15,5 0-73-15,0-7 57 16,3-4-117-16,5-8 101 15,0 1-145 1,13-23 134-16,-1 0-22 16</inkml:trace>
          <inkml:trace contextRef="#ctx0" brushRef="#br0" timeOffset="4938.9006">4793-36 196 0,'-4'-4'88'0,"0"4"-69"0,8 4-24 0,-4 4 95 0,0 6-72 16,-4 12 69-16,0 0-65 16,-5 7 17-16,-3 19-27 15,-1 11 8-15,-7 7-14 0,-5 1 2 16,0-1-6-16,0-4 2 16,12-25-3-16,1-4-3 15,3-7 1-15,1-1 1 16,4-7 0-16,0-3-14 15,12-15 11-15,9-12-39 16,4-10 33-16,8-12-16 16,-4-11 18-16,0 8 4 15,-5 4 2-15,-3 6 1 16,0 5 0-16,-5 7 11 0,-4 7-9 16,-3 8 33-16,-5 18-27 15,0 4 22-15,0 3-22 16,-5 5 15-16,5-1-17 15,0 0-3-15,0-3-1 16,5-4-5-16,3-8 2 16,0-7-44-16,5-3 35 15,8-16-122-15,4-6 102 16,4-9-176 0,0-2 157-16,0-5-54 15</inkml:trace>
        </inkml:traceGroup>
        <inkml:traceGroup>
          <inkml:annotationXML>
            <emma:emma xmlns:emma="http://www.w3.org/2003/04/emma" version="1.0">
              <emma:interpretation id="{A45D833A-3AA2-412D-A8E2-FA430D5409E9}" emma:medium="tactile" emma:mode="ink">
                <msink:context xmlns:msink="http://schemas.microsoft.com/ink/2010/main" type="inkWord" rotatedBoundingBox="16830,16644 17209,16657 17192,17128 16812,17114"/>
              </emma:interpretation>
              <emma:one-of disjunction-type="recognition" id="oneOf7">
                <emma:interpretation id="interp35" emma:lang="zh-CN" emma:confidence="0">
                  <emma:literal>e</emma:literal>
                </emma:interpretation>
                <emma:interpretation id="interp36" emma:lang="zh-CN" emma:confidence="0">
                  <emma:literal>日</emma:literal>
                </emma:interpretation>
                <emma:interpretation id="interp37" emma:lang="zh-CN" emma:confidence="0">
                  <emma:literal>只</emma:literal>
                </emma:interpretation>
                <emma:interpretation id="interp38" emma:lang="zh-CN" emma:confidence="0">
                  <emma:literal>C</emma:literal>
                </emma:interpretation>
                <emma:interpretation id="interp39" emma:lang="zh-CN" emma:confidence="0">
                  <emma:literal>c</emma:literal>
                </emma:interpretation>
              </emma:one-of>
            </emma:emma>
          </inkml:annotationXML>
          <inkml:trace contextRef="#ctx0" brushRef="#br0" timeOffset="5354.6478">5084 438 252 0,'0'7'115'0,"5"8"-91"0,-1 0-30 0,0-4 88 0,0 0-66 0,4 0 37 16,9 0-38-1,0-4 13-15,3 1-20 16,5-8-2-16,0-4-4 0,0 0 1 16,0-7-2-16,-4-4-3 15,0-3 1-15,0-4 1 16,-5-4 0-16,-7 0-3 15,-9 0 2-15,-9-4-5 16,-3 5 5-16,-9 2 0 16,-8 12 1-16,-4 11 8 15,-5 19-6-15,-3 7 24 16,-1 7-20-16,5 8 31 0,7 3-28 16,10 0 19-16,7 1-21 15,9-1 7-15,8-11-10 16,9-3-2-16,3-4-1 15,13-8-7-15,5 1 5 16,-1-4-42-16,4-4 34 16,1-4-95-16,-1 1 80 15,5-1-226-15,4-3 193 16,-1-19-103 0</inkml:trace>
        </inkml:traceGroup>
        <inkml:traceGroup>
          <inkml:annotationXML>
            <emma:emma xmlns:emma="http://www.w3.org/2003/04/emma" version="1.0">
              <emma:interpretation id="{0ACFB692-7A53-4730-AB24-6FA4099F801F}" emma:medium="tactile" emma:mode="ink">
                <msink:context xmlns:msink="http://schemas.microsoft.com/ink/2010/main" type="inkWord" rotatedBoundingBox="17660,16455 18313,16479 18270,17660 17617,17636"/>
              </emma:interpretation>
              <emma:one-of disjunction-type="recognition" id="oneOf8">
                <emma:interpretation id="interp40" emma:lang="zh-CN" emma:confidence="0">
                  <emma:literal>y</emma:literal>
                </emma:interpretation>
                <emma:interpretation id="interp41" emma:lang="zh-CN" emma:confidence="0">
                  <emma:literal>Y</emma:literal>
                </emma:interpretation>
                <emma:interpretation id="interp42" emma:lang="zh-CN" emma:confidence="0">
                  <emma:literal>丫</emma:literal>
                </emma:interpretation>
                <emma:interpretation id="interp43" emma:lang="zh-CN" emma:confidence="0">
                  <emma:literal>︰</emma:literal>
                </emma:interpretation>
                <emma:interpretation id="interp44" emma:lang="zh-CN" emma:confidence="0">
                  <emma:literal>ㄚ</emma:literal>
                </emma:interpretation>
              </emma:one-of>
            </emma:emma>
          </inkml:annotationXML>
          <inkml:trace contextRef="#ctx0" brushRef="#br0" timeOffset="6274.2698">6511 123 228 0,'5'-4'101'0,"-10"8"-79"0,5 4-28 0,-4-1 127 0,-8 15-96 0,-13 19 47 16,-8 14-51-1,-13 19 26-15,-13 8-35 16,1 3 13-16,4 15-18 0,0 7 7 16,0-7-10-16,0-1-2 15,21-32-1-15,4-11-18 16,-9-5 13-16,5-6-65 15,0-5 53-15,3-3-97 16,10-3 86-16,-1-5-178 16,21-14 156-1,12-19-84-15</inkml:trace>
          <inkml:trace contextRef="#ctx0" brushRef="#br0" timeOffset="6040.2882">6020 160 192 0,'-16'-15'85'0,"28"19"-67"0,-16-8-23 16,8 8 100-16,0 3-76 15,5 5 53-15,-1 2-53 16,0 5 12-16,1 7-22 16,-1 7 2-16,0 0-7 0,5 1 3 0,-1-1-6 15,1 0 0-15,-1-3 0 16,1-4-88-16,-1-4 68 0,1-7-150 15,-1-4 129 1,5-15-128 0</inkml:trace>
        </inkml:traceGroup>
        <inkml:traceGroup>
          <inkml:annotationXML>
            <emma:emma xmlns:emma="http://www.w3.org/2003/04/emma" version="1.0">
              <emma:interpretation id="{2ED5D196-C940-4788-ADB9-375D6252F462}" emma:medium="tactile" emma:mode="ink">
                <msink:context xmlns:msink="http://schemas.microsoft.com/ink/2010/main" type="inkWord" rotatedBoundingBox="18354,16563 18694,16575 18675,17088 18335,17076"/>
              </emma:interpretation>
              <emma:one-of disjunction-type="recognition" id="oneOf9">
                <emma:interpretation id="interp45" emma:lang="zh-CN" emma:confidence="0">
                  <emma:literal>e</emma:literal>
                </emma:interpretation>
                <emma:interpretation id="interp46" emma:lang="zh-CN" emma:confidence="0">
                  <emma:literal>曰</emma:literal>
                </emma:interpretation>
                <emma:interpretation id="interp47" emma:lang="zh-CN" emma:confidence="0">
                  <emma:literal>。</emma:literal>
                </emma:interpretation>
                <emma:interpretation id="interp48" emma:lang="zh-CN" emma:confidence="0">
                  <emma:literal>匕</emma:literal>
                </emma:interpretation>
                <emma:interpretation id="interp49" emma:lang="zh-CN" emma:confidence="0">
                  <emma:literal>c</emma:literal>
                </emma:interpretation>
              </emma:one-of>
            </emma:emma>
          </inkml:annotationXML>
          <inkml:trace contextRef="#ctx0" brushRef="#br0" timeOffset="6835.847">6565 404 236 0,'-12'4'108'0,"12"3"-85"0,-4 4-29 0,8 1 97 16,-4-5-73-16,4 8 33 15,9 0-37-15,3-1-5 16,5-3-6-16,0-3 11 0,0-5-10 15,4-6 3-15,4-8-5 16,4-4-12-16,4-4 8 16,1-6 9-16,-5-5-6 15,-8-3-8-15,-8-1 5 0,-9 1-16 16,-12 4 14-16,-8 3-1 16,-9 3 3-16,-4 9-4 15,-4 10 5-15,4 11 6 16,-9 19-5-16,-3 11 24 15,4 8-19-15,4 3 29 16,4 0-26-16,4 0 8 16,8 0-12-16,9-11 12 15,4 4-12-15,8-8-2 16,5-4-1-16,4-3-24 16,3-7 18-16,1-4-96 15,8-12 79-15,9-6-256 16,7-12 215-16,10-4-39 15</inkml:trace>
        </inkml:traceGroup>
        <inkml:traceGroup>
          <inkml:annotationXML>
            <emma:emma xmlns:emma="http://www.w3.org/2003/04/emma" version="1.0">
              <emma:interpretation id="{AD9CE1C7-524B-4ACB-9FAD-7A079984AE67}" emma:medium="tactile" emma:mode="ink">
                <msink:context xmlns:msink="http://schemas.microsoft.com/ink/2010/main" type="inkWord" rotatedBoundingBox="18744,16659 19770,16696 19754,17146 18727,17108"/>
              </emma:interpretation>
              <emma:one-of disjunction-type="recognition" id="oneOf10">
                <emma:interpretation id="interp50" emma:lang="zh-CN" emma:confidence="0">
                  <emma:literal>q</emma:literal>
                </emma:interpretation>
                <emma:interpretation id="interp51" emma:lang="zh-CN" emma:confidence="0">
                  <emma:literal>仁</emma:literal>
                </emma:interpretation>
                <emma:interpretation id="interp52" emma:lang="zh-CN" emma:confidence="0">
                  <emma:literal>忆</emma:literal>
                </emma:interpretation>
                <emma:interpretation id="interp53" emma:lang="zh-CN" emma:confidence="0">
                  <emma:literal>虹</emma:literal>
                </emma:interpretation>
                <emma:interpretation id="interp54" emma:lang="zh-CN" emma:confidence="0">
                  <emma:literal>炉</emma:literal>
                </emma:interpretation>
              </emma:one-of>
            </emma:emma>
          </inkml:annotationXML>
          <inkml:trace contextRef="#ctx0" brushRef="#br0" timeOffset="7730.9329">7273 452 280 0,'-4'-11'125'0,"8"19"-99"0,-4-16-33 16,0 5 73 0,0-5-53-16,0-3 21 15,-4-4-25-15,-1-3-2 16,-3-4-5-16,-4-1 1 0,-1 5-2 0,-8 7 2 16,1 7-2-16,-14 11 5 15,1 16-5-15,-4 6 11 16,-1 12-9-16,1 0 10 15,8-1-10-15,8 1 4 16,4 0-5-16,9-4 8 16,8-8-8-16,12-10-1 15,5-4 0-15,8-8-1 16,4-11 0-16,8-7-23 16,1-11 18-16,-1-11-40 15,-3-8 35-15,-1 0-27 16,-8 8 27-16,-4 3 6 0,-5 8 2 15,-7 11 18-15,-5 7-12 16,-4 12 26-16,-4 10-22 16,-1 8 29-16,-3 11-28 15,4 0 19-15,0 4-21 16,0-8 10-16,8 0-12 16,0-7 5-16,4-4-7 15,1-3-5-15,3-4 2 16,-4-4-3-16,5-7 2 15,-5-1 1-15,5-18 0 16,-1-7-9-16,5 0 7 16,-1-4-7-16,1-3 6 15,4-1 2-15,0 0 1 16,-1-3 2-16,1 7-1 0,0 4-3 16,0 4 1-16,0-1 1 15,-1 4 0-15,-3 4 2 16,0 4-1-16,-1-1 5 15,5 5-5-15,0 3 6 16,-9 0-6-16,5 3 9 16,0-3-8-16,-5 4 2 15,1-4-3-15,-1 0 8 16,-3 0-7-16,-5 0 10 16,-4 0-9-16,0 0 10 15,0 0-10-15,4 8 4 16,-4-1-5-16,0 4 5 15,-8 4-6-15,-1 7 6 0,-3 4-6 16,-5 3 0-16,-4 12 0 0,-4-8-1 16,-4 1 0-1,4-5 5-15,0-3-4 16,4-4 0-16,5-3 0 16,3-8-7-16,5-4 5 15,8-7 8-15,8-3-5 16,9-8-4-16,8-8 2 15,12-7 0-15,1-3 0 16,-1-5 5-16,1 1-4 16,3 0-5-16,1-4 3 15,-9 3-3-15,-4 9 3 16,-4 2 1-16,-4 5 0 16,-4-1-34-16,-5 5 27 0,1 3-90 15,-5 3 74-15,0 1-186 16,1-1 161-16</inkml:trace>
        </inkml:traceGroup>
        <inkml:traceGroup>
          <inkml:annotationXML>
            <emma:emma xmlns:emma="http://www.w3.org/2003/04/emma" version="1.0">
              <emma:interpretation id="{CF6968D6-4B6E-448A-9EF4-7E5E638A910D}" emma:medium="tactile" emma:mode="ink">
                <msink:context xmlns:msink="http://schemas.microsoft.com/ink/2010/main" type="inkWord" rotatedBoundingBox="19676,16727 20201,16747 20181,17308 19656,17289"/>
              </emma:interpretation>
              <emma:one-of disjunction-type="recognition" id="oneOf11">
                <emma:interpretation id="interp55" emma:lang="zh-CN" emma:confidence="0">
                  <emma:literal>s</emma:literal>
                </emma:interpretation>
                <emma:interpretation id="interp56" emma:lang="zh-CN" emma:confidence="0">
                  <emma:literal>S</emma:literal>
                </emma:interpretation>
                <emma:interpretation id="interp57" emma:lang="zh-CN" emma:confidence="0">
                  <emma:literal>了</emma:literal>
                </emma:interpretation>
                <emma:interpretation id="interp58" emma:lang="zh-CN" emma:confidence="0">
                  <emma:literal>〉</emma:literal>
                </emma:interpretation>
                <emma:interpretation id="interp59" emma:lang="zh-CN" emma:confidence="0">
                  <emma:literal>;</emma:literal>
                </emma:interpretation>
              </emma:one-of>
            </emma:emma>
          </inkml:annotationXML>
          <inkml:trace contextRef="#ctx0" brushRef="#br0" timeOffset="8223.5045">8400 412 228 0,'0'-8'101'0,"4"5"-79"0,-4-1-28 0,0 4 119 15,-4-4-90-15,-4 0 65 16,-9 1-65-16,-4 3 27 16,-8 3-37-16,-12 9 1 0,-9 10-9 15,4 7 16-15,4 1-17 16,9-4 13-16,8 0-12 15,13 0-9-15,8-1 4 16,8-6 2-16,12-1-2 16,9-3 3-16,4 4-2 15,5-4 2-15,-1-4-2 16,0 0 2-16,-8 0-2 16,-4 0 11-16,-8 4-10 0,-13-1 14 15,-9 5-12-15,-12 3-5 16,-12 4 1-16,-13 0 8 15,1-4-6-15,-1-3-46 16,0-8 35-16,0-4-109 16,-4 0 91-16,9 1-239 15,7 3 205-15,5-4-109 16</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4:16.801"/>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2B87B89E-9D35-4B1F-8555-66735DEDE342}" emma:medium="tactile" emma:mode="ink">
          <msink:context xmlns:msink="http://schemas.microsoft.com/ink/2010/main" type="writingRegion" rotatedBoundingBox="4670,15318 6621,15600 6279,17964 4328,17682"/>
        </emma:interpretation>
      </emma:emma>
    </inkml:annotationXML>
    <inkml:traceGroup>
      <inkml:annotationXML>
        <emma:emma xmlns:emma="http://www.w3.org/2003/04/emma" version="1.0">
          <emma:interpretation id="{7A09FFEA-C215-415F-B3CD-7C69BEC33365}" emma:medium="tactile" emma:mode="ink">
            <msink:context xmlns:msink="http://schemas.microsoft.com/ink/2010/main" type="paragraph" rotatedBoundingBox="4683,15403 5965,15436 5947,16125 4666,16092" alignmentLevel="1"/>
          </emma:interpretation>
        </emma:emma>
      </inkml:annotationXML>
      <inkml:traceGroup>
        <inkml:annotationXML>
          <emma:emma xmlns:emma="http://www.w3.org/2003/04/emma" version="1.0">
            <emma:interpretation id="{509623C8-34E2-4FF7-BCEA-751A54A54235}" emma:medium="tactile" emma:mode="ink">
              <msink:context xmlns:msink="http://schemas.microsoft.com/ink/2010/main" type="line" rotatedBoundingBox="4683,15403 5965,15436 5947,16125 4666,16092"/>
            </emma:interpretation>
          </emma:emma>
        </inkml:annotationXML>
        <inkml:traceGroup>
          <inkml:annotationXML>
            <emma:emma xmlns:emma="http://www.w3.org/2003/04/emma" version="1.0">
              <emma:interpretation id="{809E5B90-4390-4E12-878E-C15CA2E78A39}" emma:medium="tactile" emma:mode="ink">
                <msink:context xmlns:msink="http://schemas.microsoft.com/ink/2010/main" type="inkWord" rotatedBoundingBox="4675,15754 5230,15662 5292,16042 4737,16134"/>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v</emma:literal>
                </emma:interpretation>
                <emma:interpretation id="interp3" emma:lang="zh-CN" emma:confidence="0">
                  <emma:literal>Ⅴ</emma:literal>
                </emma:interpretation>
                <emma:interpretation id="interp4" emma:lang="zh-CN" emma:confidence="0">
                  <emma:literal>U</emma:literal>
                </emma:interpretation>
              </emma:one-of>
            </emma:emma>
          </inkml:annotationXML>
          <inkml:trace contextRef="#ctx0" brushRef="#br0">1211-1384 140 0,'-4'-11'62'0,"4"11"-49"0,4 0-16 0,-4 0 37 16,4 3-27-16,5 5 23 15,3 3-23-15,1 7 19 16,3 1-19-16,1 3 4 0,-1 4-7 16,1 7 0-16,0 4-3 0,4 3 8 15,-1-3-7-15,1-4 5 16,0-7-6-16,0-7 23 15,0-8-19-15,-1-8 29 16,1-10-26-16,0-11 13 16,0-8-15-16,4-4 5 15,-4 1-8-15,-1-8-2 16,-3 0 0-16,0 4-1 16,-1 0 0-16,-3 3 2 15,-1 4-1-15,1 8-1 16,-5 3 1-16,0 4-10 0,1 0 7 15,-1 4-100-15,0 3 80 16,1 4-169 0,3 0 146-16,5 0-27 15</inkml:trace>
        </inkml:traceGroup>
        <inkml:traceGroup>
          <inkml:annotationXML>
            <emma:emma xmlns:emma="http://www.w3.org/2003/04/emma" version="1.0">
              <emma:interpretation id="{0DA84670-53BA-48DD-8414-69C12BBBAE45}" emma:medium="tactile" emma:mode="ink">
                <msink:context xmlns:msink="http://schemas.microsoft.com/ink/2010/main" type="inkWord" rotatedBoundingBox="5448,15419 5477,16052 5406,16056 5377,15422"/>
              </emma:interpretation>
              <emma:one-of disjunction-type="recognition" id="oneOf1">
                <emma:interpretation id="interp5" emma:lang="zh-CN" emma:confidence="0">
                  <emma:literal>i</emma:literal>
                </emma:interpretation>
                <emma:interpretation id="interp6" emma:lang="zh-CN" emma:confidence="0">
                  <emma:literal>ⅰ</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j</emma:literal>
                </emma:interpretation>
              </emma:one-of>
            </emma:emma>
          </inkml:annotationXML>
          <inkml:trace contextRef="#ctx0" brushRef="#br0" timeOffset="254.9999">1997-1369 72 0,'-12'-4'36'0,"12"8"-29"0,0 3-9 0,0 4 83 16,0 4-64-16,-4-1 36 16,0 1-38-16,-1 4 7 0,1 3-15 15,0 4-2-15,0 3-3 0,0 1 10 16,0-5-10-16,-1-2-3 15,1-5 1-15,0-3-81 16,4-8 63-16,0-7-134 16,0-7 117-1,4-8 9-15</inkml:trace>
          <inkml:trace contextRef="#ctx0" brushRef="#br0" timeOffset="420.6985">1918-1727 96 0,'0'0'42'0,"0"7"-33"0,0 4-11 0,0-3 27 15,5 3-20-15,-1 0 4 16,4 0-7-16,0 0-43 16,1 0 33-1</inkml:trace>
        </inkml:traceGroup>
        <inkml:traceGroup>
          <inkml:annotationXML>
            <emma:emma xmlns:emma="http://www.w3.org/2003/04/emma" version="1.0">
              <emma:interpretation id="{79BC3A16-A3D5-454A-91AD-9BC9D528A5BD}" emma:medium="tactile" emma:mode="ink">
                <msink:context xmlns:msink="http://schemas.microsoft.com/ink/2010/main" type="inkWord" rotatedBoundingBox="5582,15961 5754,15671 6067,15858 5895,16147"/>
              </emma:interpretation>
              <emma:one-of disjunction-type="recognition" id="oneOf2">
                <emma:interpretation id="interp10" emma:lang="zh-CN" emma:confidence="0">
                  <emma:literal>e</emma:literal>
                </emma:interpretation>
                <emma:interpretation id="interp11" emma:lang="zh-CN" emma:confidence="0">
                  <emma:literal>匕</emma:literal>
                </emma:interpretation>
                <emma:interpretation id="interp12" emma:lang="zh-CN" emma:confidence="0">
                  <emma:literal>七</emma:literal>
                </emma:interpretation>
                <emma:interpretation id="interp13" emma:lang="zh-CN" emma:confidence="0">
                  <emma:literal>只</emma:literal>
                </emma:interpretation>
                <emma:interpretation id="interp14" emma:lang="zh-CN" emma:confidence="0">
                  <emma:literal>曰</emma:literal>
                </emma:interpretation>
              </emma:one-of>
            </emma:emma>
          </inkml:annotationXML>
          <inkml:trace contextRef="#ctx0" brushRef="#br0" timeOffset="838.6771">2185-1307 88 0,'4'19'39'0,"0"-12"-31"0,4 4-10 0,1-4 52 0,-1 1-40 16,9 3 28-16,-1 0-28 15,1-7 14-15,4-1-18 16,-1-6 11-16,10-5-12 0,-1 1 13 16,0 0-13-16,0-8-3 15,-4-4 0-15,-4 5 0 16,-9-5-1-16,-8 1 2 16,-12-1-2-16,-4 5-1 15,-9 2 1-15,0 5-4 16,0 7 2-16,-4 11 4 0,0 8-3 15,0-1 26-15,0 4-21 16,4 4 16-16,9 0-16 16,0 3 0-16,7 1-3 15,5-4 4-15,5-1-5 16,3-2 0-16,0-5 0 16,5 0-4-16,-1-3 2 15,5 0-66-15,8-4 52 16,4 0-160-1,8-4 135-15,1-3-26 16</inkml:trace>
        </inkml:traceGroup>
      </inkml:traceGroup>
    </inkml:traceGroup>
    <inkml:traceGroup>
      <inkml:annotationXML>
        <emma:emma xmlns:emma="http://www.w3.org/2003/04/emma" version="1.0">
          <emma:interpretation id="{CA1C64EF-852B-411B-83EC-7623D873CF50}" emma:medium="tactile" emma:mode="ink">
            <msink:context xmlns:msink="http://schemas.microsoft.com/ink/2010/main" type="paragraph" rotatedBoundingBox="4447,16862 6397,17144 6279,17964 4328,17682" alignmentLevel="1"/>
          </emma:interpretation>
        </emma:emma>
      </inkml:annotationXML>
      <inkml:traceGroup>
        <inkml:annotationXML>
          <emma:emma xmlns:emma="http://www.w3.org/2003/04/emma" version="1.0">
            <emma:interpretation id="{ABA1A39D-2C9B-43E9-8109-4F63368665A7}" emma:medium="tactile" emma:mode="ink">
              <msink:context xmlns:msink="http://schemas.microsoft.com/ink/2010/main" type="line" rotatedBoundingBox="4447,16862 6397,17144 6279,17964 4328,17682"/>
            </emma:interpretation>
          </emma:emma>
        </inkml:annotationXML>
        <inkml:traceGroup>
          <inkml:annotationXML>
            <emma:emma xmlns:emma="http://www.w3.org/2003/04/emma" version="1.0">
              <emma:interpretation id="{398DA6C7-94A2-408D-8706-5C01F91CC768}" emma:medium="tactile" emma:mode="ink">
                <msink:context xmlns:msink="http://schemas.microsoft.com/ink/2010/main" type="inkWord" rotatedBoundingBox="4855,16817 5019,17626 4372,17757 4208,16948"/>
              </emma:interpretation>
              <emma:one-of disjunction-type="recognition" id="oneOf3">
                <emma:interpretation id="interp15" emma:lang="zh-CN" emma:confidence="0">
                  <emma:literal>u</emma:literal>
                </emma:interpretation>
                <emma:interpretation id="interp16" emma:lang="zh-CN" emma:confidence="0">
                  <emma:literal>仑</emma:literal>
                </emma:interpretation>
                <emma:interpretation id="interp17" emma:lang="zh-CN" emma:confidence="0">
                  <emma:literal>允</emma:literal>
                </emma:interpretation>
                <emma:interpretation id="interp18" emma:lang="zh-CN" emma:confidence="0">
                  <emma:literal>乞</emma:literal>
                </emma:interpretation>
                <emma:interpretation id="interp19" emma:lang="zh-CN" emma:confidence="0">
                  <emma:literal>儿</emma:literal>
                </emma:interpretation>
              </emma:one-of>
            </emma:emma>
          </inkml:annotationXML>
          <inkml:trace contextRef="#ctx0" brushRef="#br0" timeOffset="5419.0656">1099-266 136 0,'-4'-4'62'0,"-1"8"-49"0,1-8-16 16,4 8 54-16,-4 3-41 15,0 4 31-15,-4 8-31 16,-1 10 26-16,1 4-27 15,-9 1 9-15,1 6-12 0,-5 16 12 16,-4 14-13-16,-4 8 0 0,8 3-3 16,4-7-2-16,1-7 1 15,7-16 1-15,5-2-1 16,4-12-1-16,4-8 1 16,5-7-4-16,3-7 2 15,9-8-55-15,8-10 44 16,-4-12-69-16,4-15 61 15,5-14-7-15,3-4 18 16,0 4 1-16,1 3 6 16,-9 4 1-16,-4 11 1 15,-8 8 19-15,-5 10-15 16,-4 8 47-16,-8 11-40 0,-4 15 24 16,0 7-25-16,0 4 16 15,0-3-19-15,4-5 4 16,4 5-7-16,4-12 3 15,5 0-6-15,3-4-3 16,1-3 2-16,4-7 5 16,8-5-4-16,0-10 9 15,0-8-8-15,0-7 2 16,0-8-3-16,-4-10-3 16,-8 3 1-16,-5 0 9 15,-7 0-6-15,-10-4-1 16,-3 0 0-16,-13 8-1 15,-4 7 0-15,-4 8-9 0,0 7 7 16,-4 11 1-16,0 11 1 16,3 7 0-16,10 4 0 15,3 1-12-15,9 2 10 16,12 5-120-16,8-8 95 16,9-7-141-1</inkml:trace>
        </inkml:traceGroup>
        <inkml:traceGroup>
          <inkml:annotationXML>
            <emma:emma xmlns:emma="http://www.w3.org/2003/04/emma" version="1.0">
              <emma:interpretation id="{D1EB64D3-4D29-4845-9A50-038A3D7687E4}" emma:medium="tactile" emma:mode="ink">
                <msink:context xmlns:msink="http://schemas.microsoft.com/ink/2010/main" type="inkWord" rotatedBoundingBox="5086,17683 5172,17266 5416,17317 5330,17734"/>
              </emma:interpretation>
              <emma:one-of disjunction-type="recognition" id="oneOf4">
                <emma:interpretation id="interp20" emma:lang="zh-CN" emma:confidence="0">
                  <emma:literal>c</emma:literal>
                </emma:interpretation>
                <emma:interpretation id="interp21" emma:lang="zh-CN" emma:confidence="0">
                  <emma:literal>C</emma:literal>
                </emma:interpretation>
                <emma:interpretation id="interp22" emma:lang="zh-CN" emma:confidence="0">
                  <emma:literal>[</emma:literal>
                </emma:interpretation>
                <emma:interpretation id="interp23" emma:lang="zh-CN" emma:confidence="0">
                  <emma:literal>匚</emma:literal>
                </emma:interpretation>
                <emma:interpretation id="interp24" emma:lang="zh-CN" emma:confidence="0">
                  <emma:literal>(</emma:literal>
                </emma:interpretation>
              </emma:one-of>
            </emma:emma>
          </inkml:annotationXML>
          <inkml:trace contextRef="#ctx0" brushRef="#br0" timeOffset="5900.8818">1810 218 108 0,'13'-18'49'15,"-9"6"-39"-15,-4-2-12 0,0 6 86 0,-4 1-67 16,-5-1 59-16,1 1-56 15,-4 0 17-15,-5 3-26 16,0 4-2-16,1 7-6 0,-1 8 7 16,0 7-8-16,5 15 10 15,-5 4-9-15,5 7 4 16,-1 0-5-16,5-3 2 16,4-5-3-16,4-6-1 15,4-9 1-15,4-2-1 16,1-5 0-16,3-7-14 15,9-7 11-15,4-8-92 0,8 0 74 16,0-7-202 0,5 0 172-16,12 4 15 15</inkml:trace>
        </inkml:traceGroup>
        <inkml:traceGroup>
          <inkml:annotationXML>
            <emma:emma xmlns:emma="http://www.w3.org/2003/04/emma" version="1.0">
              <emma:interpretation id="{E4C3C8DE-7A48-43C8-8F43-6028E45375A6}" emma:medium="tactile" emma:mode="ink">
                <msink:context xmlns:msink="http://schemas.microsoft.com/ink/2010/main" type="inkWord" rotatedBoundingBox="5417,17444 5797,17410 5827,17741 5447,17774"/>
              </emma:interpretation>
              <emma:one-of disjunction-type="recognition" id="oneOf5">
                <emma:interpretation id="interp25" emma:lang="zh-CN" emma:confidence="0">
                  <emma:literal>a</emma:literal>
                </emma:interpretation>
                <emma:interpretation id="interp26" emma:lang="zh-CN" emma:confidence="0">
                  <emma:literal>q</emma:literal>
                </emma:interpretation>
                <emma:interpretation id="interp27" emma:lang="zh-CN" emma:confidence="0">
                  <emma:literal>凵</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6245.7501">2260 399 128 0,'0'-7'59'0,"0"3"-47"0,-5-3-15 0,5 7 77 15,-4-4-59-15,0-3 56 0,-4-4-53 16,4-1 11 0,-5-2-21-16,-3-1-2 0,-5 0-4 0,0 4 1 15,1 4-2-15,-9 3-1 16,0 4 1-16,0 7-4 15,0 15 2-15,-4 4 6 0,4 0-4 16,8 4 6-16,5-1-6 16,3 1 0-1,5-4 0-15,4-4 1 16,9-3-1-16,3-5 2 16,9-6-2-16,4-1 5 15,8-3-5-15,0-12 0 16,5-10 0-16,-5-8-18 15,-4-11 13-15,-4-7-1 0,0 7 3 16,-8 3 2-16,-5 9 0 16,1 6 2-16,-5 8-1 15,-8 11 2-15,0 18-2 16,0 8 22-16,-4 8-18 16,-4 6 15-16,3 1-15 15,5-11-3-15,0-5 0 16,5-2-2-16,-1-1 0 15,4-4-14-15,0-7 11 16,5-3-111-16,4-4 89 16,3-4-204-1</inkml:trace>
        </inkml:traceGroup>
        <inkml:traceGroup>
          <inkml:annotationXML>
            <emma:emma xmlns:emma="http://www.w3.org/2003/04/emma" version="1.0">
              <emma:interpretation id="{C5FE20C0-5D29-4165-BA8C-8C6E8E9BCBBB}" emma:medium="tactile" emma:mode="ink">
                <msink:context xmlns:msink="http://schemas.microsoft.com/ink/2010/main" type="inkWord" rotatedBoundingBox="5880,17514 6347,17496 6347,17513 5881,17532"/>
              </emma:interpretation>
              <emma:one-of disjunction-type="recognition" id="oneOf6">
                <emma:interpretation id="interp30" emma:lang="zh-CN" emma:confidence="0">
                  <emma:literal>-</emma:literal>
                </emma:interpretation>
                <emma:interpretation id="interp31" emma:lang="zh-CN" emma:confidence="0">
                  <emma:literal>一</emma:literal>
                </emma:interpretation>
                <emma:interpretation id="interp32" emma:lang="zh-CN" emma:confidence="0">
                  <emma:literal>_</emma:literal>
                </emma:interpretation>
                <emma:interpretation id="interp33" emma:lang="zh-CN" emma:confidence="0">
                  <emma:literal>―</emma:literal>
                </emma:interpretation>
                <emma:interpretation id="interp34" emma:lang="zh-CN" emma:confidence="0">
                  <emma:literal>ㄧ</emma:literal>
                </emma:interpretation>
              </emma:one-of>
            </emma:emma>
          </inkml:annotationXML>
          <inkml:trace contextRef="#ctx0" brushRef="#br0" timeOffset="6474.1504">2413 366 196 0,'9'0'88'0,"3"4"-69"0,13-1-24 0,-8 1 55 16,4-4-40-1,8 0 13-15,8 0-16 16,1-4 1-16,-1 1-6 16,5-1 2-16,-5 0-3 0,-4 1-3 15,1 3 1-15,-5 0-92 16,-4 0 73-16,-4 0-178 31,-1-12 152-31</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7:56:06.146"/>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27919E82-8884-49FC-8611-DE7D470C8BDD}" emma:medium="tactile" emma:mode="ink">
          <msink:context xmlns:msink="http://schemas.microsoft.com/ink/2010/main" type="writingRegion" rotatedBoundingBox="429,5176 9670,5090 9751,13795 510,13880"/>
        </emma:interpretation>
      </emma:emma>
    </inkml:annotationXML>
    <inkml:traceGroup>
      <inkml:annotationXML>
        <emma:emma xmlns:emma="http://www.w3.org/2003/04/emma" version="1.0">
          <emma:interpretation id="{73CE0544-4FB1-4DB3-AB2A-293FB9232584}" emma:medium="tactile" emma:mode="ink">
            <msink:context xmlns:msink="http://schemas.microsoft.com/ink/2010/main" type="paragraph" rotatedBoundingBox="2750,5155 9255,5094 9268,6413 2762,6473" alignmentLevel="2"/>
          </emma:interpretation>
        </emma:emma>
      </inkml:annotationXML>
      <inkml:traceGroup>
        <inkml:annotationXML>
          <emma:emma xmlns:emma="http://www.w3.org/2003/04/emma" version="1.0">
            <emma:interpretation id="{27FAAE9D-3335-469B-9976-968F89D06064}" emma:medium="tactile" emma:mode="ink">
              <msink:context xmlns:msink="http://schemas.microsoft.com/ink/2010/main" type="line" rotatedBoundingBox="2750,5155 9255,5094 9268,6413 2762,6473"/>
            </emma:interpretation>
          </emma:emma>
        </inkml:annotationXML>
        <inkml:traceGroup>
          <inkml:annotationXML>
            <emma:emma xmlns:emma="http://www.w3.org/2003/04/emma" version="1.0">
              <emma:interpretation id="{A572AFA2-F2E4-428B-BDAE-EB4485224021}" emma:medium="tactile" emma:mode="ink">
                <msink:context xmlns:msink="http://schemas.microsoft.com/ink/2010/main" type="inkWord" rotatedBoundingBox="2755,5696 3522,5689 3529,6366 2761,6373"/>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Ⅴ</emma:literal>
                </emma:interpretation>
                <emma:interpretation id="interp3" emma:lang="zh-CN" emma:confidence="0">
                  <emma:literal>r</emma:literal>
                </emma:interpretation>
                <emma:interpretation id="interp4" emma:lang="zh-CN" emma:confidence="0">
                  <emma:literal>V</emma:literal>
                </emma:interpretation>
              </emma:one-of>
            </emma:emma>
          </inkml:annotationXML>
          <inkml:trace contextRef="#ctx0" brushRef="#br0">1971-2046 168 0,'-16'7'75'0,"11"-3"-59"0,-7-1-20 16,8-3 98-16,0 4-75 16,0-4 53-16,-1 0-53 15,1 0 34-15,0 0-39 16,4 0 12-16,0 0-19 0,4-4 16 16,5-3-18-16,3 0 9 15,5-8-10-15,8 0 12 0,-9 0-12 16,13-7 6-16,0 7-7 15,-4 1 12-15,5 2-11 16,-5 1 0-16,-1 4-2 16,-3 7 4-16,0 4-5 15,-4 7 6-15,-1 7-6 16,-3 4 6-16,-5 4-6 16,0 11 0-16,-8 15 0 15,5 7 1-15,-5 0-1 16,0 4-1-16,0-4 1 15,4-3-1-15,-4-8 0 16,0-4 0-16,0-7 0 16,0-11 2-16,0-4-1 0,4-7-3 15,-4-15 4 1,8-11-2-16,1-7-2 16,3-8 1-16,1-8 4 15,3-10-3-15,-7-11 3 16,3-1-2-16,5 4-3 15,3 1 1-15,1-1 4 16,4 4-3-16,4 3 0 16,5 5 1-16,-5 3-1 15,0 7 0-15,-4 4 0 16,-4 8 0-16,-5 3-12 16,-3 4 10-16,-1 3-64 15,-3 5 51-15,-1 3-125 0,-8 0 107 16,4 7-263-1,9 1 227-15</inkml:trace>
        </inkml:traceGroup>
        <inkml:traceGroup>
          <inkml:annotationXML>
            <emma:emma xmlns:emma="http://www.w3.org/2003/04/emma" version="1.0">
              <emma:interpretation id="{F9A75E2F-0559-4E22-A23F-6B68FEADAA3B}" emma:medium="tactile" emma:mode="ink">
                <msink:context xmlns:msink="http://schemas.microsoft.com/ink/2010/main" type="inkWord" rotatedBoundingBox="3748,5798 4200,5794 4206,6460 3754,6464"/>
              </emma:interpretation>
              <emma:one-of disjunction-type="recognition" id="oneOf1">
                <emma:interpretation id="interp5" emma:lang="zh-CN" emma:confidence="0">
                  <emma:literal>e</emma:literal>
                </emma:interpretation>
                <emma:interpretation id="interp6" emma:lang="zh-CN" emma:confidence="0">
                  <emma:literal>七</emma:literal>
                </emma:interpretation>
                <emma:interpretation id="interp7" emma:lang="zh-CN" emma:confidence="0">
                  <emma:literal>q</emma:literal>
                </emma:interpretation>
                <emma:interpretation id="interp8" emma:lang="zh-CN" emma:confidence="0">
                  <emma:literal>匕</emma:literal>
                </emma:interpretation>
                <emma:interpretation id="interp9" emma:lang="zh-CN" emma:confidence="0">
                  <emma:literal>c</emma:literal>
                </emma:interpretation>
              </emma:one-of>
            </emma:emma>
          </inkml:annotationXML>
          <inkml:trace contextRef="#ctx0" brushRef="#br0" timeOffset="584.9802">2907-1780 228 0,'0'11'101'0,"5"-7"-79"0,7 3-28 15,-4-3 77-15,5 0-57 16,-1-1 45-16,1 1-43 15,-1 0 16-15,1-4-23 16,-1-4 12-16,5 0-16 0,4-7 3 16,-1-7-6-16,5-5 8 15,0-6-8-15,0-1 7 16,-4 1-6-16,0 3-2 16,-4 4 0-16,-5-4-4 15,-4 4 2-15,-8-4 4 16,-4 3-3-16,-8 5 9 15,-5 3-7-15,-4 0-1 0,-4 8 0 16,0 7-1-16,5 4 0 16,-5 7 0-16,0 7 0 15,0 8 2-15,0 15-1 16,4 14 8-16,4 4-7 16,9 1 5-16,4 3-6 15,4-1 17-15,4-2-14 16,4-12 4-16,1-4-6 15,-1-7 8-15,4-7-8 16,1-8 2-16,8-7-3 16,4-4-1-16,8-11 1 0,4-11-32 15,1-1 24-15,-1-6-78 16,5-4 65-16,8-4-157 16,-13 4 136-16,5-4-187 15</inkml:trace>
        </inkml:traceGroup>
        <inkml:traceGroup>
          <inkml:annotationXML>
            <emma:emma xmlns:emma="http://www.w3.org/2003/04/emma" version="1.0">
              <emma:interpretation id="{5D58A5C3-1138-4864-B68F-A9C822E9719F}" emma:medium="tactile" emma:mode="ink">
                <msink:context xmlns:msink="http://schemas.microsoft.com/ink/2010/main" type="inkWord" rotatedBoundingBox="4417,5843 4865,5839 4870,6374 4422,6378"/>
              </emma:interpretation>
              <emma:one-of disjunction-type="recognition" id="oneOf2">
                <emma:interpretation id="interp10" emma:lang="zh-CN" emma:confidence="0">
                  <emma:literal>a</emma:literal>
                </emma:interpretation>
                <emma:interpretation id="interp11" emma:lang="zh-CN" emma:confidence="0">
                  <emma:literal>“</emma:literal>
                </emma:interpretation>
                <emma:interpretation id="interp12" emma:lang="zh-CN" emma:confidence="0">
                  <emma:literal>d</emma:literal>
                </emma:interpretation>
                <emma:interpretation id="interp13" emma:lang="zh-CN" emma:confidence="0">
                  <emma:literal>八</emma:literal>
                </emma:interpretation>
                <emma:interpretation id="interp14" emma:lang="zh-CN" emma:confidence="0">
                  <emma:literal>"</emma:literal>
                </emma:interpretation>
              </emma:one-of>
            </emma:emma>
          </inkml:annotationXML>
          <inkml:trace contextRef="#ctx0" brushRef="#br0" timeOffset="1185.0706">3798-1839 308 0,'0'-8'138'0,"0"1"-109"0,-5-12-37 0,5 12 61 16,0-4-43-16,-4-4 16 15,-4 0-19-15,0 1 2 16,-5-1-7-16,-3 0 5 0,-1 4-6 16,0 7 11-16,1 1-9 15,-5 3-1-15,4 11-1 16,-4 11 1-16,5 15-1 16,-1 11 2-16,5-4-2 15,3 4 8-15,5 0-7 16,4 0 13-16,4 1-11 15,5-12-2-15,-1-4-1 16,0-7 10-16,5-8-9 16,-1-10 8-16,1-12-7 0,3-7 1 15,5-19-3-15,4-3-1 16,0-15 1-16,0-11-1 16,0-4 0-16,-4 7 0 15,0 1 0-15,-5 3 0 16,-3 11 0-16,-1 8 0 15,-3 7 0-15,-5 8 11 16,-4 10-9-16,-4 12-9 16,-5 7 6-16,1 15 11 15,0 15-8-15,3 7 3 0,5 4-4 16,5-8 2 0,3 0-2-16,4-3 5 15,1-4-5-15,4-7 6 16,-1-1-6-16,1-7 0 0,-1-7 0 15,1 0 1-15,-4-4-1 16,-1-4-20-16,-4-3 15 16,1-4-58-16,-9 0 48 15,8 4-159 1,4-8-125 0</inkml:trace>
        </inkml:traceGroup>
        <inkml:traceGroup>
          <inkml:annotationXML>
            <emma:emma xmlns:emma="http://www.w3.org/2003/04/emma" version="1.0">
              <emma:interpretation id="{69AD70A1-2379-4EBF-8EC9-810DE84B5362}" emma:medium="tactile" emma:mode="ink">
                <msink:context xmlns:msink="http://schemas.microsoft.com/ink/2010/main" type="inkWord" rotatedBoundingBox="5118,5133 5669,5127 5679,6295 5129,6300"/>
              </emma:interpretation>
              <emma:one-of disjunction-type="recognition" id="oneOf3">
                <emma:interpretation id="interp15" emma:lang="zh-CN" emma:confidence="0">
                  <emma:literal>d</emma:literal>
                </emma:interpretation>
                <emma:interpretation id="interp16" emma:lang="zh-CN" emma:confidence="0">
                  <emma:literal>忄</emma:literal>
                </emma:interpretation>
                <emma:interpretation id="interp17" emma:lang="zh-CN" emma:confidence="0">
                  <emma:literal>“</emma:literal>
                </emma:interpretation>
                <emma:interpretation id="interp18" emma:lang="zh-CN" emma:confidence="0">
                  <emma:literal>u</emma:literal>
                </emma:interpretation>
                <emma:interpretation id="interp19" emma:lang="zh-CN" emma:confidence="0">
                  <emma:literal>a</emma:literal>
                </emma:interpretation>
              </emma:one-of>
            </emma:emma>
          </inkml:annotationXML>
          <inkml:trace contextRef="#ctx0" brushRef="#br0" timeOffset="1844.7622">4530-1839 252 0,'0'0'111'0,"0"0"-87"0,0-8-30 16,4 5 102-16,-4-5-77 15,0-10 22-15,0-1-28 16,0-3-7-16,0 4-3 16,-4-5 6-16,-4-2-7 0,-5-5 7 15,-8 4-6-15,0 8-2 16,1 3 0-16,-5 4 15 0,0 7-12 15,4 15-4-15,0 8 0 16,5 10 5-16,-5 12-4 16,8 11 6-16,1 3-6 15,8 4 3-15,-1-3-3 16,5-5 11-16,5-10-10 16,-1-4 11-16,8-11-10 15,5-7-1-15,4-12-1 16,8-11 4-16,8-18-4 15,5-19 3-15,4-25-3 16,4-4-9-16,-5-8 6 16,-3-15 1-16,-1-10 1 15,-7-19 0-15,-5 7 0 16,-4 1 0-16,-4 10 0 0,-5 19 2 16,-3 15-1-16,-5 22-1 15,-4 18 1-15,-4 23 10 16,-8 21-9-16,-5 12 8 15,1 30-7-15,0 25 20 16,-5 15-17-16,4 0 8 16,1-7-10-16,8 7 1 15,4 8-4-15,4-12-15 16,0-10 12-16,4-8-104 16,5-8 83-16,4-7-300 15,3-14 250 1,-7-12-61-16</inkml:trace>
        </inkml:traceGroup>
        <inkml:traceGroup>
          <inkml:annotationXML>
            <emma:emma xmlns:emma="http://www.w3.org/2003/04/emma" version="1.0">
              <emma:interpretation id="{BEB003E9-8397-4CC8-A8DC-81C320FA3863}" emma:medium="tactile" emma:mode="ink">
                <msink:context xmlns:msink="http://schemas.microsoft.com/ink/2010/main" type="inkWord" rotatedBoundingBox="6950,5220 7465,5215 7475,6254 6960,6259"/>
              </emma:interpretation>
              <emma:one-of disjunction-type="recognition" id="oneOf4">
                <emma:interpretation id="interp20" emma:lang="zh-CN" emma:confidence="0">
                  <emma:literal>d</emma:literal>
                </emma:interpretation>
                <emma:interpretation id="interp21" emma:lang="zh-CN" emma:confidence="0">
                  <emma:literal>㲺</emma:literal>
                </emma:interpretation>
                <emma:interpretation id="interp22" emma:lang="zh-CN" emma:confidence="0">
                  <emma:literal>片</emma:literal>
                </emma:interpretation>
                <emma:interpretation id="interp23" emma:lang="zh-CN" emma:confidence="0">
                  <emma:literal>H</emma:literal>
                </emma:interpretation>
                <emma:interpretation id="interp24" emma:lang="zh-CN" emma:confidence="0">
                  <emma:literal>u</emma:literal>
                </emma:interpretation>
              </emma:one-of>
            </emma:emma>
          </inkml:annotationXML>
          <inkml:trace contextRef="#ctx0" brushRef="#br0" timeOffset="3077.7706">6265-1887 200 0,'0'0'92'0,"4"0"-73"0,-4 0-24 15,0 0 106-15,0-4-81 16,4-3 44-16,-4-1-46 15,4-3 17-15,0 0-25 16,-4-4-4-16,0 0-3 0,0 1 11 0,-4-5-10 16,0 1 3-16,-4-1-5 15,-5 1 5-15,1-1-6 16,-1 8 3-16,1 4-3 16,-1 7 5-16,-3 7-5 15,-1 4 3-15,5 4-3 16,-1 11-6-16,5 11 4 15,-1 15 3-15,1-1-2 16,4 1-2-16,4-7 1 16,4-5 6-16,0-3-4 15,5-7-8-15,-1-4 5 16,0-8 10-16,1-7-7 16,3-14 6-16,1-12-6 15,3-19-3-15,9-25 2 16,8-4 8-16,9-18-6 0,0-8-7 15,-1-3 5-15,-3-15-1 16,-5 3 1-16,0 15 5 16,-8 8-4-16,-4 11-5 15,-4 11 3-15,-5 14 6 16,-12 16-5-16,0 10-2 16,-8 15 2-16,-1 12 3 15,-3 18-3-15,-5 37 0 16,1 18 1-16,-5 11 18 15,4-3-15-15,5 4-1 16,3 6-1-16,9-6-5 16,9-15 2-16,3-12-2 0,9-3 2 15,4-15-86-15,0-7 68 16,4-8-209-16,4-11 176 16,5-7-130-1</inkml:trace>
        </inkml:traceGroup>
        <inkml:traceGroup>
          <inkml:annotationXML>
            <emma:emma xmlns:emma="http://www.w3.org/2003/04/emma" version="1.0">
              <emma:interpretation id="{5FA53846-E8CB-4788-BD75-BD8E74664780}" emma:medium="tactile" emma:mode="ink">
                <msink:context xmlns:msink="http://schemas.microsoft.com/ink/2010/main" type="inkWord" rotatedBoundingBox="7658,5815 8137,5811 8141,6239 7662,6244"/>
              </emma:interpretation>
              <emma:one-of disjunction-type="recognition" id="oneOf5">
                <emma:interpretation id="interp25" emma:lang="zh-CN" emma:confidence="0">
                  <emma:literal>a</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u</emma:literal>
                </emma:interpretation>
                <emma:interpretation id="interp29" emma:lang="zh-CN" emma:confidence="0">
                  <emma:literal>d</emma:literal>
                </emma:interpretation>
              </emma:one-of>
            </emma:emma>
          </inkml:annotationXML>
          <inkml:trace contextRef="#ctx0" brushRef="#br0" timeOffset="3602.5101">7055-1858 304 0,'-12'-15'138'0,"12"4"-109"0,-4-7-37 0,4 7 81 0,-5-4-59 15,1 0 17-15,-4 0-21 16,-5-3 4-16,-3-4-10 16,-1 0 1-16,1 3-4 0,-1 4 8 15,0 4-7-15,1 7 5 16,-1 4-6-16,0 12 6 16,-3 2-6-16,7 12 6 15,1 11-6-15,3 11 0 16,5 0 0-16,4 4 4 15,0-7-4-15,0-1 0 16,4-7 0-16,0-4-1 16,5-11 0-16,-1-11 2 0,5-11-1 15,11-11-3 1,6-11 1-16,3-15 1 0,0-11 0 16,-4 0 0-16,-4 7 0 15,-4 4 2-15,-4 11-1 16,-5 8-3-16,1 3 1 15,-5 8 15-15,0 11-11 16,-4 14 13-16,1 15-12 16,-1 8 12-16,4-4-12 15,0-4-5-15,5 1 1 16,-1-5-11-16,9-3 8 16,0-4-94-16,0-7 76 15,0-8-203-15,-1-3 173 16,10-19-161-1</inkml:trace>
        </inkml:traceGroup>
        <inkml:traceGroup>
          <inkml:annotationXML>
            <emma:emma xmlns:emma="http://www.w3.org/2003/04/emma" version="1.0">
              <emma:interpretation id="{B8772CDD-4F15-4DC6-BF37-BA4CA38CC3D6}" emma:medium="tactile" emma:mode="ink">
                <msink:context xmlns:msink="http://schemas.microsoft.com/ink/2010/main" type="inkWord" rotatedBoundingBox="8285,5322 9257,5313 9267,6399 8296,6409"/>
              </emma:interpretation>
              <emma:one-of disjunction-type="recognition" id="oneOf6">
                <emma:interpretation id="interp30" emma:lang="zh-CN" emma:confidence="0">
                  <emma:literal>出</emma:literal>
                </emma:interpretation>
                <emma:interpretation id="interp31" emma:lang="zh-CN" emma:confidence="0">
                  <emma:literal>坏</emma:literal>
                </emma:interpretation>
                <emma:interpretation id="interp32" emma:lang="zh-CN" emma:confidence="0">
                  <emma:literal>圮</emma:literal>
                </emma:interpretation>
                <emma:interpretation id="interp33" emma:lang="zh-CN" emma:confidence="0">
                  <emma:literal>坛</emma:literal>
                </emma:interpretation>
                <emma:interpretation id="interp34" emma:lang="zh-CN" emma:confidence="0">
                  <emma:literal>以</emma:literal>
                </emma:interpretation>
              </emma:one-of>
            </emma:emma>
          </inkml:annotationXML>
          <inkml:trace contextRef="#ctx0" brushRef="#br0" timeOffset="3858.9377">7446-2128 336 0,'4'8'151'0,"-4"-5"-119"0,5 5-41 16,-1-5 80-16,-4-3-58 15,8 4 33-15,5 0-34 16,3-4 13-16,5-4-19 16,8 0 0-16,9 1-4 0,-1-5-4 15,5 5 1-15,-5-1 4 0,1 4-3 16,-5-4-72-16,-8 4 56 16,-4-3-101-16,-5-1 89 15,1-3-163 1,-5-8 19-1</inkml:trace>
          <inkml:trace contextRef="#ctx0" brushRef="#br0" timeOffset="4067.0463">7713-2542 236 0,'-25'-22'108'0,"20"26"-85"0,-7 10-29 0,4 1 122 16,-5 19-93-16,-4 6 60 0,5 1-61 15,0-8 35-15,-5 23-42 16,-8 25 31-16,4 8-34 0,4 3 13 15,5-7-18-15,0-3-1 16,3-8-4-16,5-8-21 16,4-10 15-16,4-8-63 15,5-11 51-15,7-11-166 16,9-12 140-16,8-10-266 16</inkml:trace>
          <inkml:trace contextRef="#ctx0" brushRef="#br0" timeOffset="4563.4456">8145-1791 336 0,'4'-8'151'0,"1"1"-119"0,-1-15-41 0,0 11 80 16,4-8-58-16,1-7 7 15,-5 0-13-15,-4 4 9 16,-4-7-12-16,4 7 3 0,-13-8-5 16,5 8-1-16,-9 7 0 15,0 11 7-15,-3 12-6 16,-10 6-1-16,6 20 0 16,-1 21 13-16,4 4-11 15,4 8 21-15,9 0-18 16,8-8 22-16,4-8-21 15,4-6 8-15,5-8-11 16,-1-11 1-16,5-8-4 0,0-10 2 16,-1-12-2-16,5-11-12 15,0-14 9-15,4-8-22 16,0-8 18-16,-4-3 3 16,-5 11 2-16,-3 8 9 15,-5 14-6-15,-4 11 19 16,0 15-17-16,-4 8 30 15,4 6-26-15,5 5 8 16,3 3-12-16,5 1-8 16,4-1 4-16,4-7-60 15,0-4 47-15,0-4-149 16,4 1 125-16,4-4-344 16</inkml:trace>
        </inkml:traceGroup>
      </inkml:traceGroup>
    </inkml:traceGroup>
    <inkml:traceGroup>
      <inkml:annotationXML>
        <emma:emma xmlns:emma="http://www.w3.org/2003/04/emma" version="1.0">
          <emma:interpretation id="{AA1876AB-28E0-4F4A-B2E3-660FB500B8B7}" emma:medium="tactile" emma:mode="ink">
            <msink:context xmlns:msink="http://schemas.microsoft.com/ink/2010/main" type="paragraph" rotatedBoundingBox="2531,11998 9408,11661 9504,13627 2627,13964" alignmentLevel="2"/>
          </emma:interpretation>
        </emma:emma>
      </inkml:annotationXML>
      <inkml:traceGroup>
        <inkml:annotationXML>
          <emma:emma xmlns:emma="http://www.w3.org/2003/04/emma" version="1.0">
            <emma:interpretation id="{E4C2A93D-EFE1-424A-B078-F61A960769F8}" emma:medium="tactile" emma:mode="ink">
              <msink:context xmlns:msink="http://schemas.microsoft.com/ink/2010/main" type="line" rotatedBoundingBox="2531,11998 9408,11661 9504,13627 2627,13964"/>
            </emma:interpretation>
          </emma:emma>
        </inkml:annotationXML>
        <inkml:traceGroup>
          <inkml:annotationXML>
            <emma:emma xmlns:emma="http://www.w3.org/2003/04/emma" version="1.0">
              <emma:interpretation id="{E35F6DC0-98AC-4973-B268-9C8C5ADCAFC3}" emma:medium="tactile" emma:mode="ink">
                <msink:context xmlns:msink="http://schemas.microsoft.com/ink/2010/main" type="inkWord" rotatedBoundingBox="2993,12225 3990,12176 4029,12987 3033,13036"/>
              </emma:interpretation>
              <emma:one-of disjunction-type="recognition" id="oneOf7">
                <emma:interpretation id="interp35" emma:lang="zh-CN" emma:confidence="0">
                  <emma:literal>不</emma:literal>
                </emma:interpretation>
                <emma:interpretation id="interp36" emma:lang="zh-CN" emma:confidence="0">
                  <emma:literal>代</emma:literal>
                </emma:interpretation>
                <emma:interpretation id="interp37" emma:lang="zh-CN" emma:confidence="0">
                  <emma:literal>」</emma:literal>
                </emma:interpretation>
                <emma:interpretation id="interp38" emma:lang="zh-CN" emma:confidence="0">
                  <emma:literal>廿</emma:literal>
                </emma:interpretation>
                <emma:interpretation id="interp39" emma:lang="zh-CN" emma:confidence="0">
                  <emma:literal>匕</emma:literal>
                </emma:interpretation>
              </emma:one-of>
            </emma:emma>
          </inkml:annotationXML>
          <inkml:trace contextRef="#ctx0" brushRef="#br0" timeOffset="67888.7041">1751 4122 104 0,'0'-4'46'0,"0"1"-37"0,0-1-11 0,0 4 66 16,0 0-51-16,0 0 58 16,0 0-54-16,0 0 34 0,0 0-37 15,0 0 17-15,0 0-23 0,0 7 13 16,0 8-16-16,0 4 20 16,-4 3-19-16,-1 11 5 15,1 19-7-15,4 11 3 16,-8 7-6-16,4 4 9 15,4 0-8-15,0 0 5 16,0 0-6-16,0 4 3 16,0-1-3-16,4-3-3 15,-4-7 1-15,8-8 6 16,-8-15-4-16,0-7 0 16,4-7 0-16,1-8-4 0,-1-7 2 15,4-26-41-15,5-4 33 16,7-11-104-16,9-11 87 15,5-4-129 1,3 4 118-16,9 0-65 16</inkml:trace>
          <inkml:trace contextRef="#ctx0" brushRef="#br0" timeOffset="68314.0024">2200 4344 168 0,'-17'-4'78'0,"13"4"-61"0,-4 4-21 15,8 0 70-15,0 3-53 16,0 0 5-16,0 1-12 16,0-1-11-16,4 1 5 0,4-1-102 0,5 0 80 31,8 5-138-15</inkml:trace>
          <inkml:trace contextRef="#ctx0" brushRef="#br0" timeOffset="68132.5201">2179 4747 184 0,'-8'4'82'0,"8"-4"-65"0,0 15-21 0,0-8 62 16,4 4-47-16,0-4 42 15,0 19-20 1,5 15-23-16,-9 7 5 0,4 4-12 0,0-8-5 16,0-3 2-16,0-8 0 15,1-3 0-15,-1-8-101 16,4-7 79-16,0-8-188 15,5-14 161 1,3-12-2-16</inkml:trace>
        </inkml:traceGroup>
        <inkml:traceGroup>
          <inkml:annotationXML>
            <emma:emma xmlns:emma="http://www.w3.org/2003/04/emma" version="1.0">
              <emma:interpretation id="{3FA5308A-ACF5-4008-AF62-20B1B886AA37}" emma:medium="tactile" emma:mode="ink">
                <msink:context xmlns:msink="http://schemas.microsoft.com/ink/2010/main" type="inkWord" rotatedBoundingBox="3244,12978 3299,12523 3547,12554 3492,13008"/>
              </emma:interpretation>
              <emma:one-of disjunction-type="recognition" id="oneOf8">
                <emma:interpretation id="interp40" emma:lang="zh-CN" emma:confidence="0">
                  <emma:literal>了</emma:literal>
                </emma:interpretation>
                <emma:interpretation id="interp41" emma:lang="zh-CN" emma:confidence="0">
                  <emma:literal>s</emma:literal>
                </emma:interpretation>
                <emma:interpretation id="interp42" emma:lang="zh-CN" emma:confidence="0">
                  <emma:literal>S</emma:literal>
                </emma:interpretation>
                <emma:interpretation id="interp43" emma:lang="zh-CN" emma:confidence="0">
                  <emma:literal>5</emma:literal>
                </emma:interpretation>
                <emma:interpretation id="interp44" emma:lang="zh-CN" emma:confidence="0">
                  <emma:literal>〈</emma:literal>
                </emma:interpretation>
              </emma:one-of>
            </emma:emma>
          </inkml:annotationXML>
          <inkml:trace contextRef="#ctx0" brushRef="#br0" timeOffset="68744.0131">2703 4677 172 0,'-20'-4'78'0,"16"0"-61"0,-5 1-21 16,5 3 98-16,-8 0-75 15,-5 0 50-15,-4 3-50 16,-8 5 3-16,0 3-15 15,4 0-3-15,0 4-2 0,4 7 4 16,0 0-5-16,9-3 3 16,4-1-3-16,-1 1-3 15,5-5 1-15,4 1 4 16,8-4-3-16,9 0 0 16,8 0 1-16,0 1-1 15,0-1 0-15,0 0 2 16,0 4-1-16,-4-4-1 0,-5 3 1 15,-3 1 7-15,-5 0-6 16,-4 0 7-16,-8 3-6 16,-4 1 4-16,-9-1-6 15,-4-3 3-15,1 0-3 16,-1-4 2-16,0-4-2 16,4-3-40-16,5 0 31 15,3-4-124-15,9-4 103 16,9-3-157-1,7-12 141-15,9 1-33 16</inkml:trace>
        </inkml:traceGroup>
        <inkml:traceGroup>
          <inkml:annotationXML>
            <emma:emma xmlns:emma="http://www.w3.org/2003/04/emma" version="1.0">
              <emma:interpretation id="{ABB0BACD-6EDE-44E3-AD07-5A6FDB3F2401}" emma:medium="tactile" emma:mode="ink">
                <msink:context xmlns:msink="http://schemas.microsoft.com/ink/2010/main" type="inkWord" rotatedBoundingBox="3719,12917 3737,12349 4021,12358 4004,12926"/>
              </emma:interpretation>
              <emma:one-of disjunction-type="recognition" id="oneOf9">
                <emma:interpretation id="interp45" emma:lang="zh-CN" emma:confidence="0">
                  <emma:literal>“</emma:literal>
                </emma:interpretation>
                <emma:interpretation id="interp46" emma:lang="zh-CN" emma:confidence="0">
                  <emma:literal>t</emma:literal>
                </emma:interpretation>
                <emma:interpretation id="interp47" emma:lang="zh-CN" emma:confidence="0">
                  <emma:literal>十</emma:literal>
                </emma:interpretation>
                <emma:interpretation id="interp48" emma:lang="zh-CN" emma:confidence="0">
                  <emma:literal>七</emma:literal>
                </emma:interpretation>
                <emma:interpretation id="interp49" emma:lang="zh-CN" emma:confidence="0">
                  <emma:literal>士</emma:literal>
                </emma:interpretation>
              </emma:one-of>
            </emma:emma>
          </inkml:annotationXML>
          <inkml:trace contextRef="#ctx0" brushRef="#br0" timeOffset="68955.4573">2882 4825 160 0,'9'-4'75'0,"3"8"-59"0,5-4-20 0,-9 0 107 0,5 0-82 0,-1 3 57 16,1-3-57-1,-1 4 13-15,1-4-24 0,-1-4-1 0,1-3-6 16,-1 0-2 0,5-1 0-16,-1 1-4 15,5-4 2-15,0 3-89 16,0 1 71-16,-5 3-117 16,1 1 103-16,-5-1-136 15</inkml:trace>
          <inkml:trace contextRef="#ctx0" brushRef="#br0" timeOffset="69212.319">3057 4488 208 0,'-12'-18'92'0,"7"18"-73"0,1 0-24 0,4 3 86 16,0 5-65-16,0 18 40 15,-4 7-41-15,0 8 25 16,0 3-30-16,0 4 9 0,0 0-13 15,4 0 15-15,0 4-16 16,0-4 4-16,0-4-7 16,0-7-1-16,0-7 0 15,4-4-1-15,0-8 0 16,4-6-79-16,5-9 62 0,3-6-195 16,9-5 163-16,4 1-114 15</inkml:trace>
        </inkml:traceGroup>
        <inkml:traceGroup>
          <inkml:annotationXML>
            <emma:emma xmlns:emma="http://www.w3.org/2003/04/emma" version="1.0">
              <emma:interpretation id="{F1019D88-F136-4A00-AAA1-F84CB37E17C0}" emma:medium="tactile" emma:mode="ink">
                <msink:context xmlns:msink="http://schemas.microsoft.com/ink/2010/main" type="inkWord" rotatedBoundingBox="4982,11938 5709,11902 5802,13808 5075,13844">
                  <msink:destinationLink direction="to" ref="{C0AB7AE4-36D1-42AB-A83F-1450E67EAEC5}"/>
                </msink:context>
              </emma:interpretation>
              <emma:one-of disjunction-type="recognition" id="oneOf10">
                <emma:interpretation id="interp50" emma:lang="zh-CN" emma:confidence="0">
                  <emma:literal>斗</emma:literal>
                </emma:interpretation>
                <emma:interpretation id="interp51" emma:lang="zh-CN" emma:confidence="0">
                  <emma:literal>忄</emma:literal>
                </emma:interpretation>
                <emma:interpretation id="interp52" emma:lang="zh-CN" emma:confidence="0">
                  <emma:literal>圹</emma:literal>
                </emma:interpretation>
                <emma:interpretation id="interp53" emma:lang="zh-CN" emma:confidence="0">
                  <emma:literal>㐃</emma:literal>
                </emma:interpretation>
                <emma:interpretation id="interp54" emma:lang="zh-CN" emma:confidence="0">
                  <emma:literal>屮</emma:literal>
                </emma:interpretation>
              </emma:one-of>
            </emma:emma>
          </inkml:annotationXML>
          <inkml:trace contextRef="#ctx0" brushRef="#br0" timeOffset="70125.6155">4289 4503 148 0,'-9'0'69'0,"1"22"-55"0,-9-7-18 16,13 0 76-16,-4-4-58 15,-9 4 43-15,1 3-42 16,3 4 23-16,1 8-28 16,3 3 14-16,5-3-18 0,4-4 3 15,4 3-7-15,5 1 10 16,3-1-9-16,5-6 4 0,-5-5-5 15,1-7 5-15,3-7-6 16,1-8 0-16,0-3 0 16,-1-8-1-16,1-7 0 15,-5-4 8-15,1 0-6 16,-9-4-1-16,-8 1 0 16,-4-4 1-16,-1-1-1 15,-3 5 2-15,-5 7-2 16,0 7 2-16,1 7-2 15,-1 5-1-15,0 10 1 16,1 0-4-16,3 5 2 16,5 2-8-16,8 1 7 15,4-4-77-15,5 0 61 16,7-3-91-16,1-8 83 0,-1-4-56 16,5 0 61-16,0-3 0 15,4 0 14 1,0-5 39-16,0 1-26 15,4-3 75-15,0 6-63 16,0 1 60-16,0 3-58 16,5 4 49-16,-5 0-52 15,4 0 19-15,0 0-25 0,1 0-2 16,3-4-6-16,-4 1 1 16,-3-5-3-16,-5-3-3 15,-1 0 1-15,-3-4-108 16,-4 4 85-16,0 0-188 15,-1-4 163-15,-3 0-47 16</inkml:trace>
          <inkml:trace contextRef="#ctx0" brushRef="#br0" timeOffset="70454.9781">4734 4026 260 0,'-17'0'118'0,"21"11"-93"0,-12 4-32 15,4-4 93-15,0 4-69 0,-5 7 28 16,-3 0-33 0,-5 8 21-1,5 14-24-15,-1 19 3 0,1 15-8 16,8 3 14-16,-1 4-14 0,5-7 1 16,5 3-3-16,-5-18 4 15,8 40-5-15,4 1 3 16,-7 0-3-16,-5-12 2 15,-5 4-2-15,-7 8-3 16,-5-1 1-16,-8-7 6 16,-8 0-4-16,-4-7-17 15,-1-15 13-15,1-7-97 16,8-15 78-16,4-19-222 16,16-18 188-16,9-15-95 15</inkml:trace>
        </inkml:traceGroup>
        <inkml:traceGroup>
          <inkml:annotationXML>
            <emma:emma xmlns:emma="http://www.w3.org/2003/04/emma" version="1.0">
              <emma:interpretation id="{7110A0AD-1445-4503-A965-D7872CBE6E76}" emma:medium="tactile" emma:mode="ink">
                <msink:context xmlns:msink="http://schemas.microsoft.com/ink/2010/main" type="inkWord" rotatedBoundingBox="6396,12403 6998,12412 6992,12746 6391,12737"/>
              </emma:interpretation>
              <emma:one-of disjunction-type="recognition" id="oneOf11">
                <emma:interpretation id="interp55" emma:lang="zh-CN" emma:confidence="0">
                  <emma:literal>。</emma:literal>
                </emma:interpretation>
                <emma:interpretation id="interp56" emma:lang="zh-CN" emma:confidence="0">
                  <emma:literal>“</emma:literal>
                </emma:interpretation>
                <emma:interpretation id="interp57" emma:lang="zh-CN" emma:confidence="0">
                  <emma:literal>比</emma:literal>
                </emma:interpretation>
                <emma:interpretation id="interp58" emma:lang="zh-CN" emma:confidence="0">
                  <emma:literal>凵</emma:literal>
                </emma:interpretation>
                <emma:interpretation id="interp59" emma:lang="zh-CN" emma:confidence="0">
                  <emma:literal>」</emma:literal>
                </emma:interpretation>
              </emma:one-of>
            </emma:emma>
          </inkml:annotationXML>
          <inkml:trace contextRef="#ctx0" brushRef="#br0" timeOffset="72894.2007">5711 4551 168 0,'-4'7'75'0,"4"-7"-59"0,0-7-20 0,0 7 70 0,0 0-53 16,-4 0 52-16,0-4-48 16,0-3 24-16,0 3-30 15,-5 1 17-15,1-1-21 0,-5 0 10 16,1 0-12-16,0 4 2 15,-1 8-5-15,1 10-4 16,-1-3 2-16,1 4-3 16,-1 3 2-16,5 4 6 15,-1 3-4-15,5 5-5 0,0-5 3 16,4-3 0-16,0-4 1 16,0-3 0-16,4-1 0 15,0 1-3-15,5-4 2 16,-1-8 4-16,5 0-3 15,3-7-5-15,5 0 4 16,8-3-62-16,4-1 50 16,1-3-86-16,-1-5 76 15,9-2-46-15,-9 3 51 16,-4-4 7-16,-4 4 6 16,-8 0 2-16,-1 3 2 15,-3 1 62-15,-5 3-48 16,-8 4 41-16,0 0-40 15,0 7 26-15,0 5-30 16,4-1 9-16,5-4-13 0,-1 0 10 16,0 1-12-16,5-1 3 15,-1-3-5-15,1 0 19 16,3-4-17-16,5 0 10 16,0-4-10-16,-4-7 3 15,-1-8-5-15,5-3 2 16,-9 0-3-16,1-4-1 15,-5 4 1-15,-4-4 1 16,-4 4-1-16,-8 3 2 16,-4 5-2-16,-5-1 13 15,0 7-10-15,-3 1 0 0,-1 3-2 16,0 4-7-16,0 8 4 16,9-1-31-16,3 0 25 15,5 1-120-15,8 3 98 16,9-4-213-1</inkml:trace>
        </inkml:traceGroup>
        <inkml:traceGroup>
          <inkml:annotationXML>
            <emma:emma xmlns:emma="http://www.w3.org/2003/04/emma" version="1.0">
              <emma:interpretation id="{C46F7068-2160-4DFF-838E-5EFCB7435E53}" emma:medium="tactile" emma:mode="ink">
                <msink:context xmlns:msink="http://schemas.microsoft.com/ink/2010/main" type="inkWord" rotatedBoundingBox="7235,11829 7934,12560 7486,12987 6788,12256"/>
              </emma:interpretation>
              <emma:one-of disjunction-type="recognition" id="oneOf12">
                <emma:interpretation id="interp60" emma:lang="zh-CN" emma:confidence="0">
                  <emma:literal>“</emma:literal>
                </emma:interpretation>
                <emma:interpretation id="interp61" emma:lang="zh-CN" emma:confidence="0">
                  <emma:literal>”</emma:literal>
                </emma:interpretation>
                <emma:interpretation id="interp62" emma:lang="zh-CN" emma:confidence="0">
                  <emma:literal>的</emma:literal>
                </emma:interpretation>
                <emma:interpretation id="interp63" emma:lang="zh-CN" emma:confidence="0">
                  <emma:literal>小</emma:literal>
                </emma:interpretation>
                <emma:interpretation id="interp64" emma:lang="zh-CN" emma:confidence="0">
                  <emma:literal>山</emma:literal>
                </emma:interpretation>
              </emma:one-of>
            </emma:emma>
          </inkml:annotationXML>
          <inkml:trace contextRef="#ctx0" brushRef="#br0" timeOffset="73157.5871">6423 3985 236 0,'-25'-33'105'0,"17"48"-83"0,3-26-28 0,5 11 122 0,-4 0-93 16,0 11 24-16,-4 4-33 15,-1 10 4-15,1 16-12 16,-4 0 4-16,-5 14-7 0,0 16 1 16,1 6-3-16,3 1 2 15,5-4-2-15,4-8 2 16,0-3-2-16,4-11-6 15,4-8 4-15,4-10-98 16,5-8 78-16,3-8-170 16,5-11 146-16,8-10-123 15</inkml:trace>
          <inkml:trace contextRef="#ctx0" brushRef="#br0" timeOffset="73683.0967">6623 4488 232 0,'-13'15'105'0,"5"-8"-83"0,12 4-28 0,-4-3 85 15,0-4-63-15,0 3 14 16,0-7-21-16,8 7 5 16,1-7-10-16,3-7 15 0,0 0-15 15,1-5 7-15,-1-2-8 16,1-1-2-16,-1 0 0 15,-3 4-4-15,-1 4 2 0,0 3 4 16,1 11-3-16,-5 8 9 16,-4 7-7-16,0 8-1 15,0 7 0-15,-4 0 1 16,4 0-1-16,0 0 11 16,0-8-10-16,4-6 14 15,0-5-12-15,4-3 3 16,1-4-5-16,3 0 5 15,1-7-6-15,-5-8 6 16,4-11-6-16,1-3 6 16,-1-8-6-16,1-11-8 15,-1 4 5-15,1-1-2 16,3 5 3-16,-3 7 1 0,-5 7 0 16,1 0-3-16,-5 11 2 15,-4 4 9-15,0 19-6 16,0-1-1-16,0 8 0 15,0 0 4-15,0 0-4 16,4 0 6-16,0-4-6 16,4-4-5-16,1 1 3 15,3-4-50-15,1-8 39 16,3-3-146-16,5-4 122 16</inkml:trace>
        </inkml:traceGroup>
        <inkml:traceGroup>
          <inkml:annotationXML>
            <emma:emma xmlns:emma="http://www.w3.org/2003/04/emma" version="1.0">
              <emma:interpretation id="{6FB40934-CC05-4651-AB64-44A3055D870C}" emma:medium="tactile" emma:mode="ink">
                <msink:context xmlns:msink="http://schemas.microsoft.com/ink/2010/main" type="inkWord" rotatedBoundingBox="8056,12303 8926,12164 8995,12601 8125,12740"/>
              </emma:interpretation>
              <emma:one-of disjunction-type="recognition" id="oneOf13">
                <emma:interpretation id="interp65" emma:lang="zh-CN" emma:confidence="0">
                  <emma:literal>州</emma:literal>
                </emma:interpretation>
                <emma:interpretation id="interp66" emma:lang="zh-CN" emma:confidence="0">
                  <emma:literal>灬</emma:literal>
                </emma:interpretation>
                <emma:interpretation id="interp67" emma:lang="zh-CN" emma:confidence="0">
                  <emma:literal>叫</emma:literal>
                </emma:interpretation>
                <emma:interpretation id="interp68" emma:lang="zh-CN" emma:confidence="0">
                  <emma:literal>心</emma:literal>
                </emma:interpretation>
                <emma:interpretation id="interp69" emma:lang="zh-CN" emma:confidence="0">
                  <emma:literal>测</emma:literal>
                </emma:interpretation>
              </emma:one-of>
            </emma:emma>
          </inkml:annotationXML>
          <inkml:trace contextRef="#ctx0" brushRef="#br0" timeOffset="74524.8452">7272 4466 236 0,'-9'-7'108'0,"1"10"-85"0,8 1-29 0,0-4 108 0,0 7-82 15,0 4 25-15,0 4-32 16,0 0 0-1,0 4-9 1,0 6 0-16,0 1-3 0,0 0-1 16,0 0 1-16,0 0-1 0,0-8 0 0,4-3 5 15,-4-4-4-15,0-3 0 16,8-16-9 0,1-6 6-1,3-12 1-15,1 0 1 16,-1-7-3-16,1-1 2 15,3-6 1-15,1 6 0 0,0 5-3 16,-9 7 2-16,4 3 1 0,-3 8 0 16,-1 11 5-1,0 11-4-15,-4 8 9 0,-4 6-8 16,5 9 10-16,-5-1-9 31,0 4-1-31,0-4-1 16,0-7 7-16,4-7-6 15,0-5-1-15,0-3 0 16,-4-11-1-16,4-3 0 16,0-8-3-16,5-8 2 0,-1-7-5 15,0 0 5-15,1 1-6 16,3-5 6-16,1 8-3 16,-1 3 3-16,1 8 4 15,-1 4-3-15,1 7 0 16,-1 7 1-16,1 4 10 15,-1 8-9-15,-4 10 8 16,1-6-7-16,-1-1-5 16,0-4 2-16,1 1 3 15,-5-8-3-15,0-4 0 16,4-3 1-16,1-4-27 16,3-7 21-16,1-12-29 15,3 1 25-15,1-5-12 0,0-3 15 16,-5-7 4-16,0 4 1 15,5 3-2-15,-4 7 2 16,-1 4 23-16,-4 4-17 16,1 11 18-16,3 8-18 15,-3 7 26-15,-1 3-23 16,-4 0 10-16,0 1-13 16,0-1-1-16,0 1-2 15,-4 3-2-15,0-3 1 16,0-1-15-16,0-3 11 15,0-4-67-15,0 0 55 16,0 0-132-16,0 0 113 16,5-3-201-1</inkml:trace>
          <inkml:trace contextRef="#ctx0" brushRef="#br0" timeOffset="75245.6945">7916 4366 160 0,'0'0'75'0,"-4"0"-59"0,4 0-20 0,0 0 70 16,0 0-53-16,0 0 47 0,0 0-45 15,0 0 26-15,4 0-31 16,5-4 23-16,-1 1-24 0,5-5 17 16,-1-3-19-16,5 0 10 15,-5 0-12-15,1 4 8 16,-1-1-10-16,1 1 10 16,-1-1-10-16,1 8 7 15,-5 0-7-15,0 0-2 0,0 4 0 16,1 4 7-16,-5 6-6 15,0 9 13 1,0 6-11-16,-4 4 3 16,0 12-5-16,0-1 5 0,4-3-6 15,-4-4 0-15,5-4 0 16,-5 0-10-16,0-7 7 16,0-4-30-16,0-7 25 15,0 0-84-15,0-8 70 16,0 1-204-1,8-16 64 1</inkml:trace>
        </inkml:traceGroup>
        <inkml:traceGroup>
          <inkml:annotationXML>
            <emma:emma xmlns:emma="http://www.w3.org/2003/04/emma" version="1.0">
              <emma:interpretation id="{32CE61FE-0EE7-4A4A-8559-F811436914D5}" emma:medium="tactile" emma:mode="ink">
                <msink:context xmlns:msink="http://schemas.microsoft.com/ink/2010/main" type="inkWord" rotatedBoundingBox="9118,12708 9245,12052 9490,12099 9363,12756"/>
              </emma:interpretation>
              <emma:one-of disjunction-type="recognition" id="oneOf14">
                <emma:interpretation id="interp70" emma:lang="zh-CN" emma:confidence="0">
                  <emma:literal>s</emma:literal>
                </emma:interpretation>
                <emma:interpretation id="interp71" emma:lang="zh-CN" emma:confidence="0">
                  <emma:literal>S</emma:literal>
                </emma:interpretation>
                <emma:interpretation id="interp72" emma:lang="zh-CN" emma:confidence="0">
                  <emma:literal>∫</emma:literal>
                </emma:interpretation>
                <emma:interpretation id="interp73" emma:lang="zh-CN" emma:confidence="0">
                  <emma:literal>;</emma:literal>
                </emma:interpretation>
                <emma:interpretation id="interp74" emma:lang="zh-CN" emma:confidence="0">
                  <emma:literal>了</emma:literal>
                </emma:interpretation>
              </emma:one-of>
            </emma:emma>
          </inkml:annotationXML>
          <inkml:trace contextRef="#ctx0" brushRef="#br0" timeOffset="75709.4898">8570 4252 212 0,'4'-15'95'0,"-4"7"-75"0,8 1-25 16,-4 3 111-16,-4 1-84 16,0-1 57-16,-4 0-58 15,-4 0 22-15,-1 1-32 16,-3 3 11-16,-9 7-16 0,-4 1 2 15,-4 6-6-15,8-3 5 0,-12 23-6 16,4 6 6-16,8 1-6 16,9-4 0-16,7-4 0 15,5 1-1-15,9-5 0 16,7 1 2-16,1-8-1 16,8 4-3-16,0-8 1 15,0 1 4-15,-4-1-3 16,-1 1 0-16,-3-4 1 15,-4-1 4-15,-5 1-4 16,-8 0 20-16,-4 0-17 16,-5 3 8-16,-11-3-9 15,-9 0-5-15,-5-4 2 16,5 0-39-16,-21 0 30 16,4 0-167-16,9 0 136 15,16-3-267-15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4:18.157"/>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7DB3C452-C0D6-428D-80DA-D49DCABCE4BE}" emma:medium="tactile" emma:mode="ink">
          <msink:context xmlns:msink="http://schemas.microsoft.com/ink/2010/main" type="writingRegion" rotatedBoundingBox="6307,15543 8608,16058 8102,18322 5801,17807"/>
        </emma:interpretation>
      </emma:emma>
    </inkml:annotationXML>
    <inkml:traceGroup>
      <inkml:annotationXML>
        <emma:emma xmlns:emma="http://www.w3.org/2003/04/emma" version="1.0">
          <emma:interpretation id="{7ACCF181-AB25-4BE3-9AA9-E5FCD8B59994}" emma:medium="tactile" emma:mode="ink">
            <msink:context xmlns:msink="http://schemas.microsoft.com/ink/2010/main" type="paragraph" rotatedBoundingBox="6238,15775 7362,15772 7364,16323 6239,16325" alignmentLevel="1"/>
          </emma:interpretation>
        </emma:emma>
      </inkml:annotationXML>
      <inkml:traceGroup>
        <inkml:annotationXML>
          <emma:emma xmlns:emma="http://www.w3.org/2003/04/emma" version="1.0">
            <emma:interpretation id="{910A7CA7-6BF8-4CD0-89F1-A4B3DB0B6DEA}" emma:medium="tactile" emma:mode="ink">
              <msink:context xmlns:msink="http://schemas.microsoft.com/ink/2010/main" type="line" rotatedBoundingBox="6238,15775 7362,15772 7364,16323 6239,16325"/>
            </emma:interpretation>
          </emma:emma>
        </inkml:annotationXML>
        <inkml:traceGroup>
          <inkml:annotationXML>
            <emma:emma xmlns:emma="http://www.w3.org/2003/04/emma" version="1.0">
              <emma:interpretation id="{722DB25C-EC8D-4933-98FA-A181947CF418}" emma:medium="tactile" emma:mode="ink">
                <msink:context xmlns:msink="http://schemas.microsoft.com/ink/2010/main" type="inkWord" rotatedBoundingBox="6238,15842 7013,15765 7043,16071 6268,16148"/>
              </emma:interpretation>
              <emma:one-of disjunction-type="recognition" id="oneOf0">
                <emma:interpretation id="interp0" emma:lang="zh-CN" emma:confidence="0">
                  <emma:literal>w</emma:literal>
                </emma:interpretation>
                <emma:interpretation id="interp1" emma:lang="zh-CN" emma:confidence="0">
                  <emma:literal>儿</emma:literal>
                </emma:interpretation>
                <emma:interpretation id="interp2" emma:lang="zh-CN" emma:confidence="0">
                  <emma:literal>W</emma:literal>
                </emma:interpretation>
                <emma:interpretation id="interp3" emma:lang="zh-CN" emma:confidence="0">
                  <emma:literal>几</emma:literal>
                </emma:interpretation>
                <emma:interpretation id="interp4" emma:lang="zh-CN" emma:confidence="0">
                  <emma:literal>心</emma:literal>
                </emma:interpretation>
              </emma:one-of>
            </emma:emma>
          </inkml:annotationXML>
          <inkml:trace contextRef="#ctx0" brushRef="#br0">2775-1294 136 0,'-4'-4'62'0,"4"4"-49"0,4 0-16 15,-4 0 68-15,0 7-52 16,5 4 30-16,-1 4-32 16,0 7 5-16,0 8-11 15,4 3 0-15,1 0-4 0,-1-3-1 16,4-4 1-16,1-4 1 16,-1-7-1-16,1-8 11 15,4-14-10-15,-1-12 0 16,1-10-1-16,4-1-7 15,-1-3 5-15,1-8-6 16,0 4 6-16,-4 4-6 0,-1 7 6 16,-3 8 6-16,-5 7-5 15,-4 7 7-15,-4 15-6 0,-4 4 11 16,0 3-9 0,4 8 4-16,0 7-5 15,4 4 10-15,4 0-9 16,5-3-1-16,4-5-1 15,3-7 10-15,1-3-9 16,8-8 17-16,-4-7-15 16,9-8 10-16,-1-15-11 15,4-6-1-15,5-5-1 16,-5-3 4-16,-3 3-4 16,-5 1 0-16,-4-1 0 15,-5 0-29-15,-3 1 22 0,-4 10-94 16,-1 5 78-16,-4 6-162 15,1 4 140 1,3 1-22-16</inkml:trace>
        </inkml:traceGroup>
        <inkml:traceGroup>
          <inkml:annotationXML>
            <emma:emma xmlns:emma="http://www.w3.org/2003/04/emma" version="1.0">
              <emma:interpretation id="{4C47CA54-A694-44A2-9E2A-54DE68149EB9}" emma:medium="tactile" emma:mode="ink">
                <msink:context xmlns:msink="http://schemas.microsoft.com/ink/2010/main" type="inkWord" rotatedBoundingBox="6978,16305 7158,15719 7432,15803 7252,16389"/>
              </emma:interpretation>
              <emma:one-of disjunction-type="recognition" id="oneOf1">
                <emma:interpretation id="interp5" emma:lang="zh-CN" emma:confidence="0">
                  <emma:literal>s</emma:literal>
                </emma:interpretation>
                <emma:interpretation id="interp6" emma:lang="zh-CN" emma:confidence="0">
                  <emma:literal>S</emma:literal>
                </emma:interpretation>
                <emma:interpretation id="interp7" emma:lang="zh-CN" emma:confidence="0">
                  <emma:literal>∫</emma:literal>
                </emma:interpretation>
                <emma:interpretation id="interp8" emma:lang="zh-CN" emma:confidence="0">
                  <emma:literal>彡</emma:literal>
                </emma:interpretation>
                <emma:interpretation id="interp9" emma:lang="zh-CN" emma:confidence="0">
                  <emma:literal>;</emma:literal>
                </emma:interpretation>
              </emma:one-of>
            </emma:emma>
          </inkml:annotationXML>
          <inkml:trace contextRef="#ctx0" brushRef="#br0" timeOffset="491.3966">3882-1346 124 0,'8'-8'59'0,"-3"5"-47"0,-5-1-15 16,0 4 96-16,-5-4-74 0,1 1 45 15,-4-1-47-15,-5 0 12 16,-7 4-20-16,-5 4 0 0,-9 3-7 16,1 8-6-16,0 4 3 15,4-1 6-15,8 1-5 16,4-1 1-16,5 1 0 15,3-1-4-15,9-3 2 16,9 0 12-16,7-4-9 16,9 0 0-16,4-4-1 15,5 4 4-15,-5 0-4 16,0 4 6-16,-4 0-6 16,-4 3 9-16,-9 5-8 15,-3-1 33-15,-9 4-28 16,-13 3 7-16,-8 1-10 0,-12-4 5 15,-4 0-6-15,-1-4-2 16,5-4 0-16,0 1-80 16,3-4 62-16,5-4-201 15,5 0 168 1,3-4-75-16</inkml:trace>
        </inkml:traceGroup>
      </inkml:traceGroup>
    </inkml:traceGroup>
    <inkml:traceGroup>
      <inkml:annotationXML>
        <emma:emma xmlns:emma="http://www.w3.org/2003/04/emma" version="1.0">
          <emma:interpretation id="{2D589C39-0B20-4CD6-ACFE-BEF70D43937D}" emma:medium="tactile" emma:mode="ink">
            <msink:context xmlns:msink="http://schemas.microsoft.com/ink/2010/main" type="paragraph" rotatedBoundingBox="6248,17102 8273,17555 8102,18322 6076,17869" alignmentLevel="1"/>
          </emma:interpretation>
        </emma:emma>
      </inkml:annotationXML>
      <inkml:traceGroup>
        <inkml:annotationXML>
          <emma:emma xmlns:emma="http://www.w3.org/2003/04/emma" version="1.0">
            <emma:interpretation id="{30BDE9E8-EAB9-4C79-A51D-F4CA474E5B70}" emma:medium="tactile" emma:mode="ink">
              <msink:context xmlns:msink="http://schemas.microsoft.com/ink/2010/main" type="inkBullet" rotatedBoundingBox="6248,17102 6660,17194 6498,17918 6086,17826"/>
            </emma:interpretation>
            <emma:one-of disjunction-type="recognition" id="oneOf2">
              <emma:interpretation id="interp10" emma:lang="zh-CN" emma:confidence="0">
                <emma:literal>凵</emma:literal>
              </emma:interpretation>
              <emma:interpretation id="interp11" emma:lang="zh-CN" emma:confidence="0">
                <emma:literal>忄</emma:literal>
              </emma:interpretation>
              <emma:interpretation id="interp12" emma:lang="zh-CN" emma:confidence="0">
                <emma:literal>厶</emma:literal>
              </emma:interpretation>
              <emma:interpretation id="interp13" emma:lang="zh-CN" emma:confidence="0">
                <emma:literal>不</emma:literal>
              </emma:interpretation>
              <emma:interpretation id="interp14" emma:lang="zh-CN" emma:confidence="0">
                <emma:literal>什</emma:literal>
              </emma:interpretation>
            </emma:one-of>
          </emma:emma>
        </inkml:annotationXML>
        <inkml:trace contextRef="#ctx0" brushRef="#br0" timeOffset="5484.9641">2871-26 204 0,'-4'0'92'0,"0"11"-73"0,-13 11-24 0,9-3 75 15,-5 18-56-15,-3 11 54 16,-5 11-51-16,-4 8 17 16,-4 3-25-16,0-11 3 0,8-7-8 15,4 0-3-15,5-8 0 16,8-3-7-16,-1-4 5 16,10-8-120-16,7-7 94 0,9-11-189 15,8-11 165 1,4-7-28-16</inkml:trace>
        <inkml:trace contextRef="#ctx0" brushRef="#br0" timeOffset="5635.1482">3013 436 212 0,'-9'4'95'0,"9"3"-75"0,-4 12-25 15,0-8 78-15,0 7-59 16,-5 5 41-16,1 2-41 15,0 5 1-15,-1 3-10 16,1 4-4-16,4 0 0 0,0-7-46 16,0-8 35-16,4-7-139 0,8-11 115 15,4-16-146 1</inkml:trace>
        <inkml:trace contextRef="#ctx0" brushRef="#br0" timeOffset="5778.7975">3150 137 188 0,'-21'-15'85'0,"21"15"-67"0,0 7-23 0,0-3 25 15,0 3-17-15,0 4 7 16,0 1-7-16,4-1-10 16,5 3 5-16,7-2-214 15</inkml:trace>
      </inkml:traceGroup>
      <inkml:traceGroup>
        <inkml:annotationXML>
          <emma:emma xmlns:emma="http://www.w3.org/2003/04/emma" version="1.0">
            <emma:interpretation id="{4D3E0F0B-AAAF-4CEC-B396-2C096A1A7F50}" emma:medium="tactile" emma:mode="ink">
              <msink:context xmlns:msink="http://schemas.microsoft.com/ink/2010/main" type="line" rotatedBoundingBox="7248,17533 8229,17752 8102,18322 7120,18103"/>
            </emma:interpretation>
          </emma:emma>
        </inkml:annotationXML>
        <inkml:traceGroup>
          <inkml:annotationXML>
            <emma:emma xmlns:emma="http://www.w3.org/2003/04/emma" version="1.0">
              <emma:interpretation id="{8979AE77-F4D6-4C7E-9452-71519BE9E711}" emma:medium="tactile" emma:mode="ink">
                <msink:context xmlns:msink="http://schemas.microsoft.com/ink/2010/main" type="inkWord" rotatedBoundingBox="7250,17559 7830,17752 7703,18133 7123,17940"/>
              </emma:interpretation>
              <emma:one-of disjunction-type="recognition" id="oneOf3">
                <emma:interpretation id="interp15" emma:lang="zh-CN" emma:confidence="0">
                  <emma:literal>n</emma:literal>
                </emma:interpretation>
                <emma:interpretation id="interp16" emma:lang="zh-CN" emma:confidence="0">
                  <emma:literal>江</emma:literal>
                </emma:interpretation>
                <emma:interpretation id="interp17" emma:lang="zh-CN" emma:confidence="0">
                  <emma:literal>汇</emma:literal>
                </emma:interpretation>
                <emma:interpretation id="interp18" emma:lang="zh-CN" emma:confidence="0">
                  <emma:literal>冮</emma:literal>
                </emma:interpretation>
                <emma:interpretation id="interp19" emma:lang="zh-CN" emma:confidence="0">
                  <emma:literal>红</emma:literal>
                </emma:interpretation>
              </emma:one-of>
            </emma:emma>
          </inkml:annotationXML>
          <inkml:trace contextRef="#ctx0" brushRef="#br0" timeOffset="6991.0962">3786 499 228 0,'-29'-7'105'0,"29"7"-83"0,0 0-28 16,0 0 41-16,0 0-29 16,0-4 54-16,4 0-46 15,1 1 16-15,3-1-21 16,4 0-3-16,1 1-4 0,-1-1 1 15,1 4-2-15,-1 7 8 16,-3 4-7-16,-1 8 10 16,-8-1-9-16,-4 4 13 15,-5 4-12-15,1 11 3 0,-4 11-5 16,-1-3 13-16,1-5-11 16,-1-6-5-16,5-8 1 15,4-12 3-15,0 1-3 16,4-15 3-16,12-15-2 15,5-7-1-15,3-11 1 16,10-4-1-16,-1 7 0 16,4 1-3-16,0 3 2 15,-4 0 1-15,1 4 0 16,-1 0-6-16,-4 7 5 0,0 4 3 0,-5 3-2 31,1 5 0-31,-4 3 1 0,-5 3-1 16,-3 8 0-16,-9 1 0 15,0 2 0-15,-5 9 0 16,-3 2 0-16,0 5 0 16,0 0 0-16,3-1 0 15,1-3 0-15,0-4-6 16,4-7 5-16,4-4-45 16,5-3 36-16,3-5-83 15,5-6 71-15,-1-1-125 16,5 0 112-16,12-3-79 15,9-4 84 1,4-4-26-16</inkml:trace>
        </inkml:traceGroup>
        <inkml:traceGroup>
          <inkml:annotationXML>
            <emma:emma xmlns:emma="http://www.w3.org/2003/04/emma" version="1.0">
              <emma:interpretation id="{1A9CFDF6-E991-4789-BBE9-5956C01BBB43}" emma:medium="tactile" emma:mode="ink">
                <msink:context xmlns:msink="http://schemas.microsoft.com/ink/2010/main" type="inkWord" rotatedBoundingBox="7798,18255 7915,17686 8223,17749 8107,18318"/>
              </emma:interpretation>
              <emma:one-of disjunction-type="recognition" id="oneOf4">
                <emma:interpretation id="interp20" emma:lang="zh-CN" emma:confidence="0">
                  <emma:literal>s</emma:literal>
                </emma:interpretation>
                <emma:interpretation id="interp21" emma:lang="zh-CN" emma:confidence="0">
                  <emma:literal>S</emma:literal>
                </emma:interpretation>
                <emma:interpretation id="interp22" emma:lang="zh-CN" emma:confidence="0">
                  <emma:literal>∫</emma:literal>
                </emma:interpretation>
                <emma:interpretation id="interp23" emma:lang="zh-CN" emma:confidence="0">
                  <emma:literal>彡</emma:literal>
                </emma:interpretation>
                <emma:interpretation id="interp24" emma:lang="zh-CN" emma:confidence="0">
                  <emma:literal>」</emma:literal>
                </emma:interpretation>
              </emma:one-of>
            </emma:emma>
          </inkml:annotationXML>
          <inkml:trace contextRef="#ctx0" brushRef="#br0" timeOffset="7380.885">4677 599 172 0,'0'-7'78'0,"0"7"-61"0,0-4-21 0,0 4 65 15,0 0-49-15,-4 0 32 16,-1 0-32-16,1-4 24 15,-4 0-27-15,0 4 12 0,-1 0-15 16,1 0 2-16,-5 0-6 16,1 0 5-16,-5 0-6 15,1 4 11-15,-5 0-9 16,0 3 2-16,0 4-4 16,0 0 13-16,5 4-10 15,7 4-2-15,5-1-1 16,8 1-1-16,5-1 0 15,3 1-3-15,9-1 2 0,8 1 4 16,0-1-3-16,0 1 3 16,1-5-2-16,-5 12 5 15,0 0-5-15,-13 4 37 16,-8-4-30-16,-8 0 19 16,-8 3-19-16,-13-3 3 15,-13 0-7-15,-12-4 0 16,-4 0-3-16,0-7-34 15,8-4 26-15,5-3-160 16,7-8 129-16</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4:59.979"/>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25BB7667-D86E-483E-9497-A8AC4E39651B}" emma:medium="tactile" emma:mode="ink">
          <msink:context xmlns:msink="http://schemas.microsoft.com/ink/2010/main" type="inkDrawing" rotatedBoundingBox="3400,18118 3596,16830 3700,16846 3505,18133" semanticType="callout" shapeName="Other">
            <msink:sourceLink direction="with" ref="{FC33EB23-E119-4BFC-951A-C71876D5CB38}"/>
            <msink:sourceLink direction="with" ref="{67CE52C9-4632-4BC9-9BBB-1627F698FEE3}"/>
          </msink:context>
        </emma:interpretation>
      </emma:emma>
    </inkml:annotationXML>
    <inkml:trace contextRef="#ctx0" brushRef="#br0">287 6 108 0,'-9'-7'52'0,"5"7"-41"0,0 0-14 0,4 0 51 15,-4 3-38-15,4 1 33 16,-8 3-32-16,3 1 19 15,1-1-22-15,0 4 15 0,-4 4-17 16,0 0 17-16,-1 3-18 16,1 5 7-16,4 2-9 15,0 1 6-15,-1 4-6 16,5 3 1-16,0-7-3 16,0-4 11-16,0 12-10 15,0-9 3-15,0 12-4 16,0-3 2-16,0 17-2 15,0-6 2-15,0 21-2 16,0-10-1-16,-4 14 1 16,-8-11 1-16,-5 12-1 0,5-9 5 15,-9 20-5-15,4-16-64 16,-12 5 49-16,4-12-124 16,-8 4 106-16,4-12-104 15</inkml:trace>
  </inkml:traceGroup>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5:01.181"/>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FC33EB23-E119-4BFC-951A-C71876D5CB38}" emma:medium="tactile" emma:mode="ink">
          <msink:context xmlns:msink="http://schemas.microsoft.com/ink/2010/main" type="inkDrawing" rotatedBoundingBox="3551,17245 3686,17263 3684,17283 3548,17264" semanticType="strikethrough" shapeName="Other">
            <msink:sourceLink direction="with" ref="{073F6DA1-9CE0-4163-9925-59419C4ABFB5}"/>
            <msink:destinationLink direction="with" ref="{25BB7667-D86E-483E-9497-A8AC4E39651B}"/>
          </msink:context>
        </emma:interpretation>
      </emma:emma>
    </inkml:annotationXML>
    <inkml:trace contextRef="#ctx0" brushRef="#br0">-3-1 68 0,'0'4'32'0,"0"-4"-25"0,9 0-8 0,-5 0 25 0,0 0-19 16,0 0 15-16,5 3-15 15,-5 1 11-15,8-4-11 16,-8 0-1-16,5-4-2 15,-1 1-7-15,5 3 4 16,-5 0 6-16,4 7-5 16,-3-3-30-16,3 3 24 15,1 1-96-15</inkml:trace>
  </inkml:traceGroup>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14:59.108"/>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D4ECBDCB-69C8-464E-8E9A-CBC0C109A862}" emma:medium="tactile" emma:mode="ink">
          <msink:context xmlns:msink="http://schemas.microsoft.com/ink/2010/main" type="writingRegion" rotatedBoundingBox="3064,17242 3675,17242 3675,17594 3064,17594"/>
        </emma:interpretation>
      </emma:emma>
    </inkml:annotationXML>
    <inkml:traceGroup>
      <inkml:annotationXML>
        <emma:emma xmlns:emma="http://www.w3.org/2003/04/emma" version="1.0">
          <emma:interpretation id="{E2BF3FEB-D51C-4851-90B5-DE4B6C94CF1F}" emma:medium="tactile" emma:mode="ink">
            <msink:context xmlns:msink="http://schemas.microsoft.com/ink/2010/main" type="paragraph" rotatedBoundingBox="3064,17242 3675,17242 3675,17594 3064,17594" alignmentLevel="1"/>
          </emma:interpretation>
        </emma:emma>
      </inkml:annotationXML>
      <inkml:traceGroup>
        <inkml:annotationXML>
          <emma:emma xmlns:emma="http://www.w3.org/2003/04/emma" version="1.0">
            <emma:interpretation id="{F7E50E6B-E738-4042-9AB7-55BDAC05F6F4}" emma:medium="tactile" emma:mode="ink">
              <msink:context xmlns:msink="http://schemas.microsoft.com/ink/2010/main" type="line" rotatedBoundingBox="3064,17242 3675,17242 3675,17594 3064,17594"/>
            </emma:interpretation>
          </emma:emma>
        </inkml:annotationXML>
        <inkml:traceGroup>
          <inkml:annotationXML>
            <emma:emma xmlns:emma="http://www.w3.org/2003/04/emma" version="1.0">
              <emma:interpretation id="{67CE52C9-4632-4BC9-9BBB-1627F698FEE3}" emma:medium="tactile" emma:mode="ink">
                <msink:context xmlns:msink="http://schemas.microsoft.com/ink/2010/main" type="inkWord" rotatedBoundingBox="3064,17247 3297,17247 3297,17594 3064,17594">
                  <msink:destinationLink direction="with" ref="{25BB7667-D86E-483E-9497-A8AC4E39651B}"/>
                </msink:context>
              </emma:interpretation>
              <emma:one-of disjunction-type="recognition" id="oneOf0">
                <emma:interpretation id="interp0" emma:lang="zh-CN" emma:confidence="0">
                  <emma:literal>。</emma:literal>
                </emma:interpretation>
                <emma:interpretation id="interp1" emma:lang="zh-CN" emma:confidence="0">
                  <emma:literal>〇</emma:literal>
                </emma:interpretation>
                <emma:interpretation id="interp2" emma:lang="zh-CN" emma:confidence="0">
                  <emma:literal>O</emma:literal>
                </emma:interpretation>
                <emma:interpretation id="interp3" emma:lang="zh-CN" emma:confidence="0">
                  <emma:literal>○</emma:literal>
                </emma:interpretation>
                <emma:interpretation id="interp4" emma:lang="zh-CN" emma:confidence="0">
                  <emma:literal>o</emma:literal>
                </emma:interpretation>
              </emma:one-of>
            </emma:emma>
          </inkml:annotationXML>
          <inkml:trace contextRef="#ctx0" brushRef="#br0">108 32 124 0,'-8'-4'55'0,"8"4"-43"0,-5 0-15 0,5 0 46 15,0-3-35-15,0-1 31 16,-4 4-29-16,0 0 18 16,0 0-21-16,0 0 10 0,-5 4-12 15,1-1 2-15,0 5-5 16,-1-1 5-16,1 4-6 15,0 0 3-15,-1 8-3 0,1-4 2 16,4 7-2-16,4-4-6 16,-8 8 4-16,8-4 3 15,0 4-2-15,0-4 3 16,8 1-2-16,0-5-3 16,5 1 1-16,-1-5 1 15,5-3 0-15,-5 1 2 16,5-5-1-16,4 0 5 15,-4-7-5-15,-1 0-5 16,1-7 3-16,4 0 0 16,-13-12 1-16,4 4 8 15,1-7-6-15,-5 0-7 0,1-4 5 16,-5 4 2-16,-4 0-2 16,0 3 3-16,0-3-2 15,0 0 2-15,-4 0-2 16,-1 3 5-16,-7 1-5 15,-5-5 0-15,1 9 0 16,-9 2 4-16,4 5-4 16,0 0 3-16,4 7-3 15,5 0-9-15,-1 7 6 16,1-3-60-16,-1 7 48 16,5-4-146-1,8 4 123-15,-8-3-46 16</inkml:trace>
        </inkml:traceGroup>
        <inkml:traceGroup>
          <inkml:annotationXML>
            <emma:emma xmlns:emma="http://www.w3.org/2003/04/emma" version="1.0">
              <emma:interpretation id="{073F6DA1-9CE0-4163-9925-59419C4ABFB5}" emma:medium="tactile" emma:mode="ink">
                <msink:context xmlns:msink="http://schemas.microsoft.com/ink/2010/main" type="inkWord" rotatedBoundingBox="3421,17242 3675,17242 3675,17249 3421,17249">
                  <msink:destinationLink direction="with" ref="{FC33EB23-E119-4BFC-951A-C71876D5CB38}"/>
                </msink:context>
              </emma:interpretation>
              <emma:one-of disjunction-type="recognition" id="oneOf1">
                <emma:interpretation id="interp5" emma:lang="zh-CN" emma:confidence="0">
                  <emma:literal>一</emma:literal>
                </emma:interpretation>
                <emma:interpretation id="interp6" emma:lang="zh-CN" emma:confidence="0">
                  <emma:literal>-</emma:literal>
                </emma:interpretation>
                <emma:interpretation id="interp7" emma:lang="zh-CN" emma:confidence="0">
                  <emma:literal>―</emma:literal>
                </emma:interpretation>
                <emma:interpretation id="interp8" emma:lang="zh-CN" emma:confidence="0">
                  <emma:literal>ㄧ</emma:literal>
                </emma:interpretation>
                <emma:interpretation id="interp9" emma:lang="zh-CN" emma:confidence="0">
                  <emma:literal>—</emma:literal>
                </emma:interpretation>
              </emma:one-of>
            </emma:emma>
          </inkml:annotationXML>
          <inkml:trace contextRef="#ctx0" brushRef="#br0" timeOffset="395">362-2 160 0,'-5'3'75'0,"5"-3"-59"0,5 0-20 0,-1 0 59 15,4 0-44-15,0 0 7 16,5 0-12-16,-1 0 7 16,5 0-10-16,0 0 2 0,3-3-4 15,-3 3-1-15,4-4 1 16,-4 4-1-16,3 0 0 16,-3 0-45-16,0 0 35 15,-1 0-117 1,1 0 98-16,-9 0-72 15</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07:17.2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56FD0D0-10FA-4336-86DB-57EAC4140AA6}" emma:medium="tactile" emma:mode="ink">
          <msink:context xmlns:msink="http://schemas.microsoft.com/ink/2010/main" type="writingRegion" rotatedBoundingBox="16219,8516 19487,3592 20806,4468 17539,9392"/>
        </emma:interpretation>
      </emma:emma>
    </inkml:annotationXML>
    <inkml:traceGroup>
      <inkml:annotationXML>
        <emma:emma xmlns:emma="http://www.w3.org/2003/04/emma" version="1.0">
          <emma:interpretation id="{11BDAD85-24E6-453B-9726-AD7985C153E4}" emma:medium="tactile" emma:mode="ink">
            <msink:context xmlns:msink="http://schemas.microsoft.com/ink/2010/main" type="paragraph" rotatedBoundingBox="16219,8516 19487,3592 20806,4468 17539,9392" alignmentLevel="1"/>
          </emma:interpretation>
        </emma:emma>
      </inkml:annotationXML>
      <inkml:traceGroup>
        <inkml:annotationXML>
          <emma:emma xmlns:emma="http://www.w3.org/2003/04/emma" version="1.0">
            <emma:interpretation id="{5FE84EF1-5773-470F-BF04-D6B5C4FA4D61}" emma:medium="tactile" emma:mode="ink">
              <msink:context xmlns:msink="http://schemas.microsoft.com/ink/2010/main" type="line" rotatedBoundingBox="16219,8516 19487,3592 20806,4468 17539,9392"/>
            </emma:interpretation>
          </emma:emma>
        </inkml:annotationXML>
        <inkml:traceGroup>
          <inkml:annotationXML>
            <emma:emma xmlns:emma="http://www.w3.org/2003/04/emma" version="1.0">
              <emma:interpretation id="{F49DEEF0-BF5F-4BED-B43D-24DD0CDC7721}" emma:medium="tactile" emma:mode="ink">
                <msink:context xmlns:msink="http://schemas.microsoft.com/ink/2010/main" type="inkWord" rotatedBoundingBox="16373,8618 16666,8177 17142,8493 16849,8934"/>
              </emma:interpretation>
              <emma:one-of disjunction-type="recognition" id="oneOf0">
                <emma:interpretation id="interp0" emma:lang="zh-CN" emma:confidence="0">
                  <emma:literal>。</emma:literal>
                </emma:interpretation>
                <emma:interpretation id="interp1" emma:lang="zh-CN" emma:confidence="0">
                  <emma:literal>、</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ㄣ</emma:literal>
                </emma:interpretation>
              </emma:one-of>
            </emma:emma>
          </inkml:annotationXML>
          <inkml:trace contextRef="#ctx0" brushRef="#br0">118 20 200 0,'4'0'88'0,"-4"0"-69"0,4-8-24 15,-4 8 72-15,0-3-54 16,0 3 63-16,0 0-57 15,-4-4 30-15,-5 0-36 16,1 4 12-16,-4 0-18 0,-1 0 7 0,1 4-10 16,-1 3 1-16,1 8-4 15,-1 4 2-15,5 10-2 16,0 8-1-16,-1 0 1 16,5 7 4-16,4 1-4 15,0-1 0-15,4-7 0 16,0-3-1-16,5-9 0 15,-1 1-6-15,5-11 5 16,3-8 6-16,5-7-5 16,0-11 4-16,4-3-3 15,0-9-1-15,4 5 1 16,-4 3-1-16,0 8 0 16,0 7 8-16,0 11-6 15,0 7 2-15,-4 4-3 0,-5 8 5 16,-3-4-5-16,-5 0 3 15,-8 3-3-15,-4 5-3 16,-5 3 1-16,-7 3 6 16,-1-6-4-16,1-1-5 15,-1-15 3-15,4-3-56 16,5-4 45-16,0-7-128 16,4-8 108-16,4 1-242 15</inkml:trace>
        </inkml:traceGroup>
        <inkml:traceGroup>
          <inkml:annotationXML>
            <emma:emma xmlns:emma="http://www.w3.org/2003/04/emma" version="1.0">
              <emma:interpretation id="{0D971091-F3B8-46E5-8B59-5583554C6191}" emma:medium="tactile" emma:mode="ink">
                <msink:context xmlns:msink="http://schemas.microsoft.com/ink/2010/main" type="inkWord" rotatedBoundingBox="16834,8315 17006,8055 17289,8243 17117,8503"/>
              </emma:interpretation>
              <emma:one-of disjunction-type="recognition" id="oneOf1">
                <emma:interpretation id="interp5" emma:lang="zh-CN" emma:confidence="0">
                  <emma:literal>。</emma:literal>
                </emma:interpretation>
                <emma:interpretation id="interp6" emma:lang="zh-CN" emma:confidence="0">
                  <emma:literal>、</emma:literal>
                </emma:interpretation>
                <emma:interpretation id="interp7" emma:lang="zh-CN" emma:confidence="0">
                  <emma:literal>.</emma:literal>
                </emma:interpretation>
                <emma:interpretation id="interp8" emma:lang="zh-CN" emma:confidence="0">
                  <emma:literal>c</emma:literal>
                </emma:interpretation>
                <emma:interpretation id="interp9" emma:lang="zh-CN" emma:confidence="0">
                  <emma:literal>C</emma:literal>
                </emma:interpretation>
              </emma:one-of>
            </emma:emma>
          </inkml:annotationXML>
          <inkml:trace contextRef="#ctx0" brushRef="#br0" timeOffset="374.5188">463-106 228 0,'-4'-11'105'0,"0"7"-83"0,-1 0-28 0,5 4 102 16,-4 0-77-16,0 4 53 15,0 0-53-15,-4 0 17 16,-5-1-25-16,-3 1 4 0,-1 7-11 16,4 8 1-16,1 3-4 0,4 7 11 15,3 5-10-15,10 10 8 16,7 0-7-16,1 1 4 15,3-5-6-15,5-6 0 16,0-12 0-16,0-7-1 16,4-12 0-16,-5-6-3 15,5-8 2-15,-4-8-44 16,0-3 35-16,0 0-187 16,0 0 153-16,4 7-207 15</inkml:trace>
        </inkml:traceGroup>
        <inkml:traceGroup>
          <inkml:annotationXML>
            <emma:emma xmlns:emma="http://www.w3.org/2003/04/emma" version="1.0">
              <emma:interpretation id="{071CF7DC-513F-4B73-ACC3-E6BAABAB3911}" emma:medium="tactile" emma:mode="ink">
                <msink:context xmlns:msink="http://schemas.microsoft.com/ink/2010/main" type="inkWord" rotatedBoundingBox="17404,8135 17420,8110 17435,8120 17418,8145"/>
              </emma:interpretation>
              <emma:one-of disjunction-type="recognition" id="oneOf2">
                <emma:interpretation id="interp10" emma:lang="zh-CN" emma:confidence="0">
                  <emma:literal>。</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586.5941">833-62 392 0,'-8'0'174'0,"4"-3"-137"0,0 3-47 0,4 0 82 16,0 0-59-16,0-4 7 15,4 0-13-15,-4 4-5 16,4-3-1-16,0-1-35 0,0 0 27 16,0 0-180-16,-4 4 146 15,0 19-263 1</inkml:trace>
        </inkml:traceGroup>
        <inkml:traceGroup>
          <inkml:annotationXML>
            <emma:emma xmlns:emma="http://www.w3.org/2003/04/emma" version="1.0">
              <emma:interpretation id="{9396D896-D62F-4FE5-936A-E60CE9801D2D}" emma:medium="tactile" emma:mode="ink">
                <msink:context xmlns:msink="http://schemas.microsoft.com/ink/2010/main" type="inkWord" rotatedBoundingBox="16933,7440 18465,5132 19735,5975 18203,8283"/>
              </emma:interpretation>
              <emma:one-of disjunction-type="recognition" id="oneOf3">
                <emma:interpretation id="interp15" emma:lang="zh-CN" emma:confidence="0">
                  <emma:literal>式</emma:literal>
                </emma:interpretation>
                <emma:interpretation id="interp16" emma:lang="zh-CN" emma:confidence="0">
                  <emma:literal>求</emma:literal>
                </emma:interpretation>
                <emma:interpretation id="interp17" emma:lang="zh-CN" emma:confidence="0">
                  <emma:literal>冉</emma:literal>
                </emma:interpretation>
                <emma:interpretation id="interp18" emma:lang="zh-CN" emma:confidence="0">
                  <emma:literal>忒</emma:literal>
                </emma:interpretation>
                <emma:interpretation id="interp19" emma:lang="zh-CN" emma:confidence="0">
                  <emma:literal>丹</emma:literal>
                </emma:interpretation>
              </emma:one-of>
            </emma:emma>
          </inkml:annotationXML>
          <inkml:trace contextRef="#ctx0" brushRef="#br0" timeOffset="1683.5519">1016-731 252 0,'4'0'115'0,"-8"0"-91"0,4-4-30 15,-8 4 83-15,16 0-62 16,-8 0 28-16,0-3-31 15,-8-1 10-15,4 0-16 16,0 0-4-16,-5-7 0 0,1 0-5 0,-9 0 2 16,-12-4-2-1,0 4 2-15,0 8 20 0,0 6-15 16,4 8-6-16,4 0 2 16,4 4-1-16,13 4 1 15,0-4 2-15,17 14-1 16,12 12 13-16,4-4-10 15,0-4 3-15,4-7-5 16,0-8 19-16,-3-10-17 16,-6-16 2-16,1-6-4 15,-8 3 7-15,-9-15-7 16,1 7-1-16,-13-7 0 16,-9 0 1-16,-4 1-1 15,-3-1-1-15,3 7 1 16,5 4 1-16,3 8-1 15,5 3 19-15,4 4-16 0,8 8 10 16,9-1-10-16,-5 0 1 16,22 12-4-16,16 14 2 15,0 4-2-15,4 8 5 16,8 3-5-16,9 11 0 16,-5 11 0-16,1 4-4 15,-9-7 2-15,-8-1 6 16,-8-3-4-16,-13 0 0 15,-8-11 0-15,-13-8-10 16,-12-11 7-16,-13-14-7 16,-12-12 6-16,-13-14-1 15,1-15 3-15,-1-4 9 0,5-4-6 16,-1-14 19-16,9-12-17 16,0-10 8-16,4-16-9 15,0-3-2-15,4 8 0 16,5-1-4-16,7 30 2 15,1 7-100-15,0 4 79 16,-1-7-311 0</inkml:trace>
          <inkml:trace contextRef="#ctx0" brushRef="#br0" timeOffset="2837.3051">1104-831 244 0,'-9'-11'111'0,"5"0"-87"0,0-8-30 0,4 8 69 0,0-7-51 16,0-1 29-16,0 1-30 16,0-4 25-16,4-4-27 15,5 0 15-15,-1 7-18 0,4 1 11 16,1-1-12-16,-1 1 5 16,1 7-7-16,-1 0 6 15,1 7-6-15,3 4 6 16,1 15-6-16,0 11 1 15,-1 7-3-15,1 4-1 16,0 0 1-16,-5-4-4 16,1-7 2-16,-5-4 1 15,-4-11 0-15,-4-11-3 16,-4-7 2-16,0-15 4 0,-5-11-3 16,1 7 12-16,-9-30-10 15,5 12 0-15,-1-15-1 16,5 14-1-16,0 5 0 15,-1 3 2-15,1 7-1 16,0 8-87-16,4 3 67 16,4 5-170-16,0 2 145 15,0-2-174 1</inkml:trace>
          <inkml:trace contextRef="#ctx0" brushRef="#br0" timeOffset="3273.092">1332-1382 240 0,'-8'4'108'0,"4"-4"-85"0,4 3-29 16,0-3 105-16,0 0-79 15,0 0 35-15,0 8-39 16,4-1 12-16,4 4-20 15,13 8-2-15,4-1-4 0,9 1 1 16,-1-1-2-16,4-7-3 16,-3 1 1-16,-5-12 1 15,-4-4 0-15,-5-7 2 16,-7-4-1-16,-5 0 2 16,-12-7-2-16,0-8-1 0,-4-3 1 15,-5 0-1 1,-4 0 0-16,1 3 14 0,-5 4-11 15,-4 4 4-15,0 3-5 16,-4 12 5-16,4 7-6 16,4 7-3-16,0 12 2 15,9-1 3-15,4 5-3 16,-1-5-28-16,5 1 23 16,4-1-106-16,8-3 86 15,5-4-233 1,4-7 198-16,3-4-45 15</inkml:trace>
          <inkml:trace contextRef="#ctx0" brushRef="#br0" timeOffset="3753.3072">1553-1752 228 0,'-8'-3'105'0,"8"6"-83"0,0-3-28 0,0 0 116 16,0 0-88-1,4 4 30-15,4 3-37 16,9 8 35-16,4 4-38 16,8 7 0-16,0-1-8 0,0-2-3 0,-4-1 0 15,0-7-1-15,-4-4 0 16,-5-8 0-16,1-6 0 15,-5-8 5-15,-3-8-4 16,-5-10 3-16,-8-5-3 16,-5-6-1-16,-3-1 1 15,-1 4 1-15,-3 7-1 16,-1 4-3-16,5 8 1 16,-1 3 9-16,1 0-6 15,3 8 13-15,5 3-11 16,4 1 12-16,4-1-12 15,9 11 3-15,4 1-5 16,3 6 2-16,5 1-3 16,0 4-3-16,-4-4 1 15,0-4 1-15,-4 0 0 0,-1-4-73 16,-3-3 57-16,-1-4-165 16,-4-4 139-16,-3-3-226 15</inkml:trace>
          <inkml:trace contextRef="#ctx0" brushRef="#br0" timeOffset="4157.6393">1819-2129 264 0,'-4'-7'121'0,"4"7"-95"0,4-4-33 0,-4 4 113 16,4 4-85-16,9 3 57 15,-1 8-57-15,5 11 22 16,12 3-32-16,13 8 19 0,12 11-22 0,0 4 13 15,4 7-16 1,5 4 0-16,-9 4-3 16,-9-8 4-16,-3-7-5 15,-13-12-31-15,-4-6 24 0,-8-8-65 16,-9-12 54-16,-12-14-71 16,-9-14 66-16,-16-16-115 15,-8-14 105-15,-13-12-191 16,-4-7 170-1,4 0-1-15</inkml:trace>
          <inkml:trace contextRef="#ctx0" brushRef="#br0" timeOffset="4400.3072">1836-2173 280 0,'-17'-30'128'0,"13"23"-101"0,-4-8-34 16,8 11 115-16,0 1-86 0,0-1 43 16,4-7-47-1,4-4 9-15,1-4-20 0,3 1 19 0,5-1-20 16,-1 8 22-16,5 4-21 15,4 11 16-15,4 7-17 16,0 4 6-16,0 7-9 16,-4 11 1-16,-8 8-3 15,-4 7-9-15,-13-8 6 16,-5-6-52-16,-7-1 42 16,-5-7-80-16,5-8 71 15,3-6-199-15,1-12 170 16,0 3-178-1</inkml:trace>
          <inkml:trace contextRef="#ctx0" brushRef="#br0" timeOffset="5494.1801">1715-2817 248 0,'-4'-3'111'15,"4"3"-87"-15,8-12-30 0,-3 12 130 0,3 0-99 16,0 0 43-16,9 8-49 16,-1-1 24-16,9 23-31 15,0-8 4-15,17 15-11 0,-5-4 0 16,13 15-4-16,29 23 2 16,-8-5-2-16,-4-7-3 15,-17-11 1-15,-9-11-36 16,-7-11 29-16,-14-15-50 0,-11-18 44 15,-14-15-47-15,-11 0 46 16,-1 3-43-16,-33-18 43 16,9 4 8-16,-5-12 4 15,0 9 45-15,9-5-33 16,3 8 58-16,1-1-51 16,8 5 21-16,0-1-26 15,4 4 9-15,5-3-14 16,3 3 5-16,9-15-8 15,0 11-5-15,8-7 2 16,0 8 14-16,5-1-11 16,-5 4 15-16,4 8-13 15,0 3 11-15,9 19-11 16,-4 0-3-16,3 14-1 16,9 23-4-16,-8-4 2 15,-5-4-10-15,-3 11 8 0,-1-3-1 16,0-8 2-16,-4-3 2 15,1-4 0-15,-1-4-9 16,4-7 7-16,0-4 4 16,9-11-2-16,-5 0 3 15,13-15-2-15,-4 4 5 16,4-8-5-16,0 1 6 16,0 7-6-16,-4 4 20 15,4 14-17-15,-4 0 8 16,4 15-9-16,-5-3-2 15,1 11 0-15,-4-8 1 0,-9 7-1 16,1 12-1-16,-9 0 1 16,-5-4-35-16,-7-4 27 15,-1-3-65-15,-3-5 55 16,-1-6-130-16,5-15-161 31</inkml:trace>
        </inkml:traceGroup>
        <inkml:traceGroup>
          <inkml:annotationXML>
            <emma:emma xmlns:emma="http://www.w3.org/2003/04/emma" version="1.0">
              <emma:interpretation id="{7B2EDAD7-5DBD-422C-BC78-220E68641E2C}" emma:medium="tactile" emma:mode="ink">
                <msink:context xmlns:msink="http://schemas.microsoft.com/ink/2010/main" type="inkWord" rotatedBoundingBox="18922,5291 18978,5207 19124,5303 19067,5388"/>
              </emma:interpretation>
              <emma:one-of disjunction-type="recognition" id="oneOf4">
                <emma:interpretation id="interp20" emma:lang="zh-CN" emma:confidence="0">
                  <emma:literal>“</emma:literal>
                </emma:interpretation>
                <emma:interpretation id="interp21" emma:lang="zh-CN" emma:confidence="0">
                  <emma:literal>·</emma:literal>
                </emma:interpretation>
                <emma:interpretation id="interp22" emma:lang="zh-CN" emma:confidence="0">
                  <emma:literal>一</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5780.5386">2348-2909 368 0,'-13'0'164'0,"13"0"-129"0,0-4-44 15,0 4 89-15,4 0-65 16,0 0 17-16,9-4-22 16,-5 1 13-16,9 3-18 15,0 0-2-15,3 3-1 0,1 1 0 16,0 0-1-16,-4-1-48 16,-1 1 37-16,-3 0-109 15,-1 0 92-15,-4-1-213 16,-3-6 184-16,-1-1-102 15</inkml:trace>
        </inkml:traceGroup>
        <inkml:traceGroup>
          <inkml:annotationXML>
            <emma:emma xmlns:emma="http://www.w3.org/2003/04/emma" version="1.0">
              <emma:interpretation id="{38B1F549-E7B5-4CB0-9C6C-4B72A8083C1D}" emma:medium="tactile" emma:mode="ink">
                <msink:context xmlns:msink="http://schemas.microsoft.com/ink/2010/main" type="inkWord" rotatedBoundingBox="18453,5453 19221,4295 20316,5022 19548,6180"/>
              </emma:interpretation>
              <emma:one-of disjunction-type="recognition" id="oneOf5">
                <emma:interpretation id="interp25" emma:lang="zh-CN" emma:confidence="0">
                  <emma:literal>为</emma:literal>
                </emma:interpretation>
                <emma:interpretation id="interp26" emma:lang="zh-CN" emma:confidence="0">
                  <emma:literal>义</emma:literal>
                </emma:interpretation>
                <emma:interpretation id="interp27" emma:lang="zh-CN" emma:confidence="0">
                  <emma:literal>`</emma:literal>
                </emma:interpretation>
                <emma:interpretation id="interp28" emma:lang="zh-CN" emma:confidence="0">
                  <emma:literal>女</emma:literal>
                </emma:interpretation>
                <emma:interpretation id="interp29" emma:lang="zh-CN" emma:confidence="0">
                  <emma:literal>i</emma:literal>
                </emma:interpretation>
              </emma:one-of>
            </emma:emma>
          </inkml:annotationXML>
          <inkml:trace contextRef="#ctx0" brushRef="#br0" timeOffset="6024.0471">2502-3231 368 0,'0'4'164'0,"0"-4"-129"0,8 7-44 0,-4-3 133 16,0 14-99-16,0-3 50 15,9 30-54-15,-5-9 21 16,21 42-31-16,-4-11 8 0,17 29-13 16,24 67 1-16,-3-12-5 15,-13-21-15-15,-9-27 11 16,-3-18-65-16,-9-11 52 16,-12-18-120-16,-5-16 104 15,-8-14-284-15,-4-15 242 0,0-22-90 16</inkml:trace>
          <inkml:trace contextRef="#ctx0" brushRef="#br0" timeOffset="6995.9826">2452-3634 256 0,'0'4'115'0,"0"-4"-91"0,0 3-30 0,0 1 105 0,4-4-79 0,-4 0 52 31,4 4-53-31,0-1 34 16,9 5-39-16,-5-1 37 0,9 4-38 15,-1 0 16-15,17 26-21 16,-8-7 6-16,17 22-10 16,-9-4 3-16,5 11-5 15,-5-11 2-15,0 0-3 16,-4-7-31-16,-8-8 23 16,-4-3-62-16,-9-15 53 15,1-4-57-15,-9-22 54 16,0-1-40-16,-9-13 43 15,1 2-2-15,-9-17 12 0,5 6 21 16,-5-3-12-16,5 4 61 16,-1 4-50-16,1 3 40 15,-1-8-40-15,5 5 15 16,0-16-21-16,-1 8 15 16,1-7-18-16,0 7 4 15,-1-7-7-15,5 7 8 16,0-8-8-16,0 8-1 15,0 8 0-15,-1 3 7 16,1 4-6-16,4 3 2 0,-4 12-3 16,4-1-51-16,-4 12 39 15,4 0-119-15,0 3 100 16,0 1-254 0,4 10 219-16,0 1-60 15</inkml:trace>
          <inkml:trace contextRef="#ctx0" brushRef="#br0" timeOffset="7342.1681">2680-3519 324 0,'-4'0'144'16,"4"0"-113"-16,13 3-39 0,-9-3 106 0,8 8-79 16,1-5 47-16,8 5-48 15,-1-1 29-15,10-3-35 16,-5 0 22-16,4-1-25 0,-4 1 11 16,8 0-14-16,-4-1 2 15,0 1-6-15,-4 0-1 16,4 7 0-16,-4-4-7 15,-4 1 5-15,-4-1-45 16,-5 0 36-16,1 1-86 16,-9-1 74-16,0 1-184 0,-8-5 158 15,0 1-226 1</inkml:trace>
        </inkml:traceGroup>
        <inkml:traceGroup>
          <inkml:annotationXML>
            <emma:emma xmlns:emma="http://www.w3.org/2003/04/emma" version="1.0">
              <emma:interpretation id="{DF05A25E-1F49-4828-BC9F-BA561821FFE2}" emma:medium="tactile" emma:mode="ink">
                <msink:context xmlns:msink="http://schemas.microsoft.com/ink/2010/main" type="inkWord" rotatedBoundingBox="19362,4707 19913,3876 20806,4468 20255,5299"/>
              </emma:interpretation>
              <emma:one-of disjunction-type="recognition" id="oneOf6">
                <emma:interpretation id="interp30" emma:lang="zh-CN" emma:confidence="0">
                  <emma:literal>“</emma:literal>
                </emma:interpretation>
                <emma:interpretation id="interp31" emma:lang="zh-CN" emma:confidence="0">
                  <emma:literal>”</emma:literal>
                </emma:interpretation>
                <emma:interpretation id="interp32" emma:lang="zh-CN" emma:confidence="0">
                  <emma:literal>^</emma:literal>
                </emma:interpretation>
                <emma:interpretation id="interp33" emma:lang="zh-CN" emma:confidence="0">
                  <emma:literal>丩</emma:literal>
                </emma:interpretation>
                <emma:interpretation id="interp34" emma:lang="zh-CN" emma:confidence="0">
                  <emma:literal>叫</emma:literal>
                </emma:interpretation>
              </emma:one-of>
            </emma:emma>
          </inkml:annotationXML>
          <inkml:trace contextRef="#ctx0" brushRef="#br0" timeOffset="7986.6325">3055-3579 260 0,'4'12'115'0,"-4"-12"-91"0,4-4-30 16,0 4 99-16,1 0-74 15,-1 0 44-15,4 0-46 16,-4 0 15-16,9-4-23 16,-5 0 12-16,0-10-16 0,1-1 3 0,-5-7-6 15,0-1 5-15,-4-2-6 16,0 2-3-16,-4 1 2 16,0 4 5-16,-5-1-4 15,1 1 0-15,-5 7 0 16,1 3-1-16,-5 8 0 15,5 0 2-15,-5 11-1 16,5 0 8-16,3 19-7 16,5-4 19-16,4-4-17 15,0-3 19-15,9 3-18 16,-1-4 12-16,9 1-12 16,-5-4 16-16,9-1-16 15,-5-3 12-15,5-11-12 16,0 0-3-16,4 4-1 15,-4 0 4-15,0-4-4 16,4 0-22-16,-5-8 16 0,-3 1-65 16,0-8 54-16,-5 0-122 15,1 1 105-15,-1-1-243 16,-4 4 212 0,1 0-71-16</inkml:trace>
          <inkml:trace contextRef="#ctx0" brushRef="#br0" timeOffset="8393.966">3176-3996 320 0,'-13'3'144'0,"13"-3"-113"0,4 4-39 0,0 0 109 15,1-1-81-15,-1 1 29 16,4 3-34-16,0 1 4 16,17 3-13-16,-4 0-2 0,8 0-2 0,-4-3-4 15,0-1 1-15,-4 0-10 16,0-3 8-16,-5 0-52 16,-3-1 43-16,-1 1-138 15,-3-8 115-15,-5 1-265 16</inkml:trace>
          <inkml:trace contextRef="#ctx0" brushRef="#br0" timeOffset="8677.0502">3329-4322 408 0,'-4'-4'180'0,"4"4"-141"0,4 12-49 0,1-9 93 16,3 19-67-16,0-3 62 15,17 44-59-15,-4-11 22 16,12 36-30-16,-8-14 2 0,9 37-9 16,-9-18-3-16,4 32 0 15,-4-17-29-15,-5 21 22 16,1-22-122-16,-4 8 100 15,-5-19-233-15,1-3 200 16,3 21-195 0</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07:36.562"/>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6ABAFCD3-D0E1-4214-9749-6FEF717EDCC7}" emma:medium="tactile" emma:mode="ink">
          <msink:context xmlns:msink="http://schemas.microsoft.com/ink/2010/main" type="writingRegion" rotatedBoundingBox="23393,757 24893,986 24777,1749 23277,1520"/>
        </emma:interpretation>
      </emma:emma>
    </inkml:annotationXML>
    <inkml:traceGroup>
      <inkml:annotationXML>
        <emma:emma xmlns:emma="http://www.w3.org/2003/04/emma" version="1.0">
          <emma:interpretation id="{84FC5E61-7A96-4B42-A912-037DFBC0BCE4}" emma:medium="tactile" emma:mode="ink">
            <msink:context xmlns:msink="http://schemas.microsoft.com/ink/2010/main" type="paragraph" rotatedBoundingBox="23393,757 24893,986 24777,1749 23277,1520" alignmentLevel="1"/>
          </emma:interpretation>
        </emma:emma>
      </inkml:annotationXML>
      <inkml:traceGroup>
        <inkml:annotationXML>
          <emma:emma xmlns:emma="http://www.w3.org/2003/04/emma" version="1.0">
            <emma:interpretation id="{B69AFE18-DE5E-480F-8050-A07896FBFC9F}" emma:medium="tactile" emma:mode="ink">
              <msink:context xmlns:msink="http://schemas.microsoft.com/ink/2010/main" type="line" rotatedBoundingBox="23393,757 24893,986 24777,1749 23277,1520"/>
            </emma:interpretation>
          </emma:emma>
        </inkml:annotationXML>
        <inkml:traceGroup>
          <inkml:annotationXML>
            <emma:emma xmlns:emma="http://www.w3.org/2003/04/emma" version="1.0">
              <emma:interpretation id="{59A1A2C5-122C-4118-BB4E-7A7999AA80B6}" emma:medium="tactile" emma:mode="ink">
                <msink:context xmlns:msink="http://schemas.microsoft.com/ink/2010/main" type="inkWord" rotatedBoundingBox="23393,757 23701,804 23609,1403 23302,1356"/>
              </emma:interpretation>
              <emma:one-of disjunction-type="recognition" id="oneOf0">
                <emma:interpretation id="interp0" emma:lang="zh-CN" emma:confidence="0">
                  <emma:literal>k</emma:literal>
                </emma:interpretation>
                <emma:interpretation id="interp1" emma:lang="zh-CN" emma:confidence="0">
                  <emma:literal>K</emma:literal>
                </emma:interpretation>
                <emma:interpretation id="interp2" emma:lang="zh-CN" emma:confidence="0">
                  <emma:literal>反</emma:literal>
                </emma:interpretation>
                <emma:interpretation id="interp3" emma:lang="zh-CN" emma:confidence="0">
                  <emma:literal>欠</emma:literal>
                </emma:interpretation>
                <emma:interpretation id="interp4" emma:lang="zh-CN" emma:confidence="0">
                  <emma:literal>不</emma:literal>
                </emma:interpretation>
              </emma:one-of>
            </emma:emma>
          </inkml:annotationXML>
          <inkml:trace contextRef="#ctx0" brushRef="#br0">6853-7436 316 0,'-12'-3'141'0,"3"3"-111"0,-3 0-38 16,12 7 5-16,-8 0 1 0,3 8-53 15,-3 11 43-15,4 7 2 16,0 12 5-16,-9 21 5 0,1-3 0 15,-1 7-23-15,5 4 18 16,4-14-23-16,-9-9 21 16,9-6-55-16,0-12 47 15</inkml:trace>
          <inkml:trace contextRef="#ctx0" brushRef="#br0" timeOffset="1890.6689">6820-6925 160 0,'-8'-4'75'0,"8"4"-59"0,8-4-20 15,-4 4 62-15,0-3-47 16,0-1 33-16,5-4-32 16,-1 5 29-16,5-1-30 15,-1 0 14-15,5 8-19 0,-5 0 3 0,5 11-7 16,-5-4 2-16,1 3-3 15,-1 1-1-15,1-7 1 16,-5 3-13-16,0 0 10 16,1 0-70-16,-1-7 57 15,0-1-113-15,1 1 98 16,-1-4-116 0</inkml:trace>
          <inkml:trace contextRef="#ctx0" brushRef="#br0" timeOffset="1636.3637">6853-7033 160 0,'-12'0'75'0,"12"0"-59"0,4 4-20 0,-4-4 45 16,0 4-33-16,0 0 17 15,4-4-19-15,0 0 31 16,5-4-29-16,-1 0 17 0,4 0-19 16,1-7 14-16,4-3-15 15,-5 2 11-15,5-6-11 16,-5-1 2-16,5-3-5 16,-5 4-1-16,5-4 0 15,-5 3 1-15,5 4-1 16,-5 4-3-16,1 0 1 15,-1 4 4-15,-3-4-3 16,-1 0-47-16,-4 7 37 16,0 0-61-16,-4 8 53 0,0 0-55 15,-4 7 54-15,0-4-135 16</inkml:trace>
        </inkml:traceGroup>
        <inkml:traceGroup>
          <inkml:annotationXML>
            <emma:emma xmlns:emma="http://www.w3.org/2003/04/emma" version="1.0">
              <emma:interpretation id="{8AA511A3-B5F0-46FA-933D-EDE7927F13A0}" emma:medium="tactile" emma:mode="ink">
                <msink:context xmlns:msink="http://schemas.microsoft.com/ink/2010/main" type="inkWord" rotatedBoundingBox="23755,938 24037,981 23981,1348 23699,1304"/>
              </emma:interpretation>
              <emma:one-of disjunction-type="recognition" id="oneOf1">
                <emma:interpretation id="interp5" emma:lang="zh-CN" emma:confidence="0">
                  <emma:literal>e</emma:literal>
                </emma:interpretation>
                <emma:interpretation id="interp6" emma:lang="zh-CN" emma:confidence="0">
                  <emma:literal>『</emma:literal>
                </emma:interpretation>
                <emma:interpretation id="interp7" emma:lang="zh-CN" emma:confidence="0">
                  <emma:literal>Q</emma:literal>
                </emma:interpretation>
                <emma:interpretation id="interp8" emma:lang="zh-CN" emma:confidence="0">
                  <emma:literal>C</emma:literal>
                </emma:interpretation>
                <emma:interpretation id="interp9" emma:lang="zh-CN" emma:confidence="0">
                  <emma:literal>七</emma:literal>
                </emma:interpretation>
              </emma:one-of>
            </emma:emma>
          </inkml:annotationXML>
          <inkml:trace contextRef="#ctx0" brushRef="#br0" timeOffset="2401.4863">7136-7044 132 0,'-4'4'62'0,"4"-4"-49"0,8 7-16 15,-4-3 63-15,5 0-48 16,-1 0 18-16,9 3-21 16,-5-7 8-16,5 0-12 15,0 0-3-15,7-15-1 0,-3 11 4 16,4-14-4-16,-4-1 3 16,0-6-3-16,-5 6-9 15,-3-3 6-15,-1 7 1 0,-12-3 1 16,0-1 0-16,-12 1 0 15,-1-1 2-15,-3 12-1 16,3-1 22-16,-7 5-18 16,-1 3 12-16,-4 7-12 15,4-3 19-15,0 14-18 16,5 1 5-16,3 14-7 16,1-3 5-16,7 14-6 15,1-7 9-15,4 0-9 16,0-7-1-16,9-5-1 15,-1-2 1-15,4-1-1 16,1-11 2-16,8 0-2 16,-5 0-34-16,9-4 26 15,-4-3-79-15,4 0 66 16,0 0-199-16,4-4 169 16,-4 0 12-16</inkml:trace>
        </inkml:traceGroup>
        <inkml:traceGroup>
          <inkml:annotationXML>
            <emma:emma xmlns:emma="http://www.w3.org/2003/04/emma" version="1.0">
              <emma:interpretation id="{70EEC578-5870-4617-9C7B-86F0F41E99D8}" emma:medium="tactile" emma:mode="ink">
                <msink:context xmlns:msink="http://schemas.microsoft.com/ink/2010/main" type="inkWord" rotatedBoundingBox="24179,883 24453,925 24337,1682 24063,1640"/>
              </emma:interpretation>
              <emma:one-of disjunction-type="recognition" id="oneOf2">
                <emma:interpretation id="interp10" emma:lang="zh-CN" emma:confidence="0">
                  <emma:literal>y</emma:literal>
                </emma:interpretation>
                <emma:interpretation id="interp11" emma:lang="zh-CN" emma:confidence="0">
                  <emma:literal>丫</emma:literal>
                </emma:interpretation>
                <emma:interpretation id="interp12" emma:lang="zh-CN" emma:confidence="0">
                  <emma:literal>Y</emma:literal>
                </emma:interpretation>
                <emma:interpretation id="interp13" emma:lang="zh-CN" emma:confidence="0">
                  <emma:literal>广</emma:literal>
                </emma:interpretation>
                <emma:interpretation id="interp14" emma:lang="zh-CN" emma:confidence="0">
                  <emma:literal>厂</emma:literal>
                </emma:interpretation>
              </emma:one-of>
            </emma:emma>
          </inkml:annotationXML>
          <inkml:trace contextRef="#ctx0" brushRef="#br0" timeOffset="2672.8113">7573-7206 168 0,'0'0'78'0,"0"0"-61"0,17 26-21 0,-13-23 53 16,4 8-39-16,0 4-1 15,1 0-5-15,-5 0 2 16,4-1-5 0,1 1-33-16,-1-4 25 0,0 0-118 15,1-3 96-15,-1-4-69 16</inkml:trace>
          <inkml:trace contextRef="#ctx0" brushRef="#br0" timeOffset="2896.5386">7864-7277 196 0,'-8'11'88'0,"8"-11"-69"0,-8 15-24 0,8-11 100 0,-13 18-76 16,5-3 47-16,-13 36-48 15,4-14 7-15,-8 22-18 16,5-8-2-16,-18 15-3 0,9-10 1 16,-8 14-2-16,-1-12-54 15,9-6 42-15,4-4-159 16,4-19 131-16,5-4-143 16</inkml:trace>
        </inkml:traceGroup>
        <inkml:traceGroup>
          <inkml:annotationXML>
            <emma:emma xmlns:emma="http://www.w3.org/2003/04/emma" version="1.0">
              <emma:interpretation id="{415AF65B-2741-48C4-BED4-307226F00C53}" emma:medium="tactile" emma:mode="ink">
                <msink:context xmlns:msink="http://schemas.microsoft.com/ink/2010/main" type="inkWord" rotatedBoundingBox="24763,1324 24840,1336 24808,1543 24732,1532"/>
              </emma:interpretation>
              <emma:one-of disjunction-type="recognition" id="oneOf3">
                <emma:interpretation id="interp15" emma:lang="zh-CN" emma:confidence="0">
                  <emma:literal>,</emma:literal>
                </emma:interpretation>
                <emma:interpretation id="interp16" emma:lang="zh-CN" emma:confidence="0">
                  <emma:literal>'</emma:literal>
                </emma:interpretation>
                <emma:interpretation id="interp17" emma:lang="zh-CN" emma:confidence="0">
                  <emma:literal>丿</emma:literal>
                </emma:interpretation>
                <emma:interpretation id="interp18" emma:lang="zh-CN" emma:confidence="0">
                  <emma:literal>’</emma:literal>
                </emma:interpretation>
                <emma:interpretation id="interp19" emma:lang="zh-CN" emma:confidence="0">
                  <emma:literal>月</emma:literal>
                </emma:interpretation>
              </emma:one-of>
            </emma:emma>
          </inkml:annotationXML>
          <inkml:trace contextRef="#ctx0" brushRef="#br0" timeOffset="3239.3941">8247-6866 280 0,'-4'11'128'0,"4"-4"-101"0,0 16-34 0,0-9 76 0,-4 5-56 15,-1-4 5-15,-11 7-12 16,3-4-81-16,-20 19 60 15,4-7-293-15</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08:45.877"/>
    </inkml:context>
    <inkml:brush xml:id="br0">
      <inkml:brushProperty name="width" value="0.13333" units="cm"/>
      <inkml:brushProperty name="height" value="0.13333" units="cm"/>
      <inkml:brushProperty name="fitToCurve" value="1"/>
    </inkml:brush>
    <inkml:brush xml:id="br1">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C16E3C2-55B1-42FB-8201-E9E148476E1B}" emma:medium="tactile" emma:mode="ink">
          <msink:context xmlns:msink="http://schemas.microsoft.com/ink/2010/main" type="writingRegion" rotatedBoundingBox="21546,8751 32906,8462 33040,13726 21680,14015"/>
        </emma:interpretation>
      </emma:emma>
    </inkml:annotationXML>
    <inkml:traceGroup>
      <inkml:annotationXML>
        <emma:emma xmlns:emma="http://www.w3.org/2003/04/emma" version="1.0">
          <emma:interpretation id="{B24BB1B6-36AF-45D8-88D4-C40A19BFC987}" emma:medium="tactile" emma:mode="ink">
            <msink:context xmlns:msink="http://schemas.microsoft.com/ink/2010/main" type="paragraph" rotatedBoundingBox="22722,8678 32927,8669 32928,9876 22723,9884" alignmentLevel="2"/>
          </emma:interpretation>
        </emma:emma>
      </inkml:annotationXML>
      <inkml:traceGroup>
        <inkml:annotationXML>
          <emma:emma xmlns:emma="http://www.w3.org/2003/04/emma" version="1.0">
            <emma:interpretation id="{193401CB-F587-421A-8DC6-4BB98A387EEF}" emma:medium="tactile" emma:mode="ink">
              <msink:context xmlns:msink="http://schemas.microsoft.com/ink/2010/main" type="line" rotatedBoundingBox="22722,8678 32927,8669 32928,9876 22723,9884"/>
            </emma:interpretation>
          </emma:emma>
        </inkml:annotationXML>
        <inkml:traceGroup>
          <inkml:annotationXML>
            <emma:emma xmlns:emma="http://www.w3.org/2003/04/emma" version="1.0">
              <emma:interpretation id="{33AFA5D6-AC0B-4989-A056-1EE6A9B18336}" emma:medium="tactile" emma:mode="ink">
                <msink:context xmlns:msink="http://schemas.microsoft.com/ink/2010/main" type="inkWord" rotatedBoundingBox="22737,8815 23709,8934 23599,9827 22628,9708"/>
              </emma:interpretation>
              <emma:one-of disjunction-type="recognition" id="oneOf0">
                <emma:interpretation id="interp0" emma:lang="zh-CN" emma:confidence="0">
                  <emma:literal>邶</emma:literal>
                </emma:interpretation>
                <emma:interpretation id="interp1" emma:lang="zh-CN" emma:confidence="0">
                  <emma:literal>郔</emma:literal>
                </emma:interpretation>
                <emma:interpretation id="interp2" emma:lang="zh-CN" emma:confidence="0">
                  <emma:literal>邲</emma:literal>
                </emma:interpretation>
                <emma:interpretation id="interp3" emma:lang="zh-CN" emma:confidence="0">
                  <emma:literal>泖</emma:literal>
                </emma:interpretation>
                <emma:interpretation id="interp4" emma:lang="zh-CN" emma:confidence="0">
                  <emma:literal>邸</emma:literal>
                </emma:interpretation>
              </emma:one-of>
            </emma:emma>
          </inkml:annotationXML>
          <inkml:trace contextRef="#ctx0" brushRef="#br0">-1946-9 124 0,'-4'-8'55'15,"8"1"-43"-15,-4 3-15 0,4 4 54 0,-4-4-41 16,4 1 53-16,1-1-47 15,-5 4 50-15,0 0-49 16,0 7 25-16,4 8-31 0,-4 7 3 16,0 8-10-16,0 7 0 15,-4 11-3-15,-1 15 5 16,1 0-5-16,0-4 3 16,0-15-3-16,0 1-1 15,0-12 1-15,0-3 7 0,4-8-6 16,0-4-9-16,0-3 5 15,0-15-10 1,0 0-8-16,8 0 15 16,0-4 2-16,0-3 2 15,1-4-2-15,3-4 2 16,1-3 4-16,-1-5-3 16,1 1-2-16,3 0 1 15,1-4 12-15,0 4-9 16,3 0 3-16,-3 0-4 15,0-1-1-15,-5 9 1 16,1 3 1-16,-1-1-1 16,1-2 2-16,-5 3-2 0,-4 3 2 15,0 4-2-15,-4 4-15 16,-4 4 12 0,-4 4-26-16,-1 3 22 0,-3 3-9 15,0 9 11-15,-1-1-3 16,1 0 5-16,-1 0 7 15,5-3-5-15,-1-1 12 16,5-3-9-16,0 3 18 16,4-3-16-16,0 0 12 15,4-4-12-15,0 0 2 16,5-3-5-16,7-1-1 16,-3 0 0-16,-1 4 1 0,1-7-1 15,-5 0-37-15,0-4 28 16,1 0-106-16,-1 4 88 15</inkml:trace>
          <inkml:trace contextRef="#ctx0" brushRef="#br0" timeOffset="525.1114">-1646 394 176 0,'-4'0'78'0,"4"0"-61"0,0 3-21 15,0-3 62-15,8 0-47 16,0 0 28-16,5 0-29 15,3-3 8-15,9-1-12 16,-4-7-10-16,4 0 4 0,-4-8 7 16,0 1-5-16,4-8-15 15,-5 4 11-15,5-4 14 16,-4 4-10-16,-4 0 0 16,-13-1-1-16,-8 5-10 0,-5-1 7 15,-3 5 10 1,-5 6-7-16,-3 8 6 0,-10 8-6 15,1 6 3-15,-4 12-3 16,4 11 11-16,0 4-10 16,8 0 14-16,4-1-12 15,9-6 0-15,4 3-2 16,8-8 1-16,9 1-2 16,7-8-3-16,9 0 1 15,-4-7 6-15,5-4-4 16,3-7-36-16,0-4 27 15,0-4-84-15,-4-3 71 16,-4-5-198 0</inkml:trace>
          <inkml:trace contextRef="#ctx0" brushRef="#br0" timeOffset="1020.1319">-985 153 200 0,'-12'4'92'0,"12"-4"-73"0,-4 11-24 0,-1-7 64 16,1 3-48-16,-4 4 64 15,0 15-57-15,-1 15 45 16,-3 7-47-16,-1 11 11 0,1-3-19 0,4-12 1 16,-17 30-7-16,4-11-15 15,-4 18 11-15,0-14-65 16,4-1 52-16,0-10-142 15,9-12 120-15,-1-7-171 16</inkml:trace>
          <inkml:trace contextRef="#ctx0" brushRef="#br0" timeOffset="781.6006">-1214 176 200 0,'-8'0'88'0,"8"3"-69"0,0 1-24 16,0-4 72-16,4 7-54 16,0 4 19-16,5 1-23 15,-1 2 0-15,0 5-7 0,5-1-4 0,-1 1 2 16,1-1-20-16,-1 4 16 15,1-3-83-15,-1-1 68 16,1-3-189 0</inkml:trace>
        </inkml:traceGroup>
        <inkml:traceGroup>
          <inkml:annotationXML>
            <emma:emma xmlns:emma="http://www.w3.org/2003/04/emma" version="1.0">
              <emma:interpretation id="{B455BEE5-6CA6-4050-82F1-B254AE85F961}" emma:medium="tactile" emma:mode="ink">
                <msink:context xmlns:msink="http://schemas.microsoft.com/ink/2010/main" type="inkWord" rotatedBoundingBox="23858,9658 24050,9324 24065,9333 23874,9667"/>
              </emma:interpretation>
              <emma:one-of disjunction-type="recognition" id="oneOf1">
                <emma:interpretation id="interp5" emma:lang="zh-CN" emma:confidence="0">
                  <emma:literal>,</emma:literal>
                </emma:interpretation>
                <emma:interpretation id="interp6" emma:lang="zh-CN" emma:confidence="0">
                  <emma:literal>/</emma:literal>
                </emma:interpretation>
                <emma:interpretation id="interp7" emma:lang="zh-CN" emma:confidence="0">
                  <emma:literal>1</emma:literal>
                </emma:interpretation>
                <emma:interpretation id="interp8" emma:lang="zh-CN" emma:confidence="0">
                  <emma:literal>'</emma:literal>
                </emma:interpretation>
                <emma:interpretation id="interp9" emma:lang="zh-CN" emma:confidence="0">
                  <emma:literal>0</emma:literal>
                </emma:interpretation>
              </emma:one-of>
            </emma:emma>
          </inkml:annotationXML>
          <inkml:trace contextRef="#ctx0" brushRef="#br0" timeOffset="1658.0873">-635 468 272 0,'-4'11'121'0,"4"-4"-95"0,-5 4-33 0,5 0 57 16,-8 12-41-16,-9 10 27 16,-8 8-26-16,-4 3-20 15,4-7 10-15,5-8-156 0,-10 20 122 16,5-9-184-16</inkml:trace>
        </inkml:traceGroup>
        <inkml:traceGroup>
          <inkml:annotationXML>
            <emma:emma xmlns:emma="http://www.w3.org/2003/04/emma" version="1.0">
              <emma:interpretation id="{DB29FCCE-819D-4590-91AB-4DA67C856BBC}" emma:medium="tactile" emma:mode="ink">
                <msink:context xmlns:msink="http://schemas.microsoft.com/ink/2010/main" type="inkWord" rotatedBoundingBox="24361,8677 24494,8676 24495,9497 24362,9498"/>
              </emma:interpretation>
              <emma:one-of disjunction-type="recognition" id="oneOf2">
                <emma:interpretation id="interp10" emma:lang="zh-CN" emma:confidence="0">
                  <emma:literal>(</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2296.8519">-190-176 184 0,'-8'-3'82'0,"8"3"-65"0,-5 0-21 16,5 3 56-16,-4 1-42 15,-4 0 64-15,0 3-56 16,-5 15 42-16,-4 4-44 16,1 7 36-16,-1 15-39 0,0 12 7 15,5 14-13-15,4 7 6 16,8-7-10-16,8 4-1 15,4-19-1-15,-3-11-10 0,12 7 7 16,-5-7-122-16,18 4 97 16,-5-7-290-1</inkml:trace>
        </inkml:traceGroup>
        <inkml:traceGroup>
          <inkml:annotationXML>
            <emma:emma xmlns:emma="http://www.w3.org/2003/04/emma" version="1.0">
              <emma:interpretation id="{8394C2A8-781F-4185-A7D4-4345C78B7BA6}" emma:medium="tactile" emma:mode="ink">
                <msink:context xmlns:msink="http://schemas.microsoft.com/ink/2010/main" type="inkWord" rotatedBoundingBox="24765,8837 24894,9461 24742,9492 24613,8868"/>
              </emma:interpretation>
              <emma:one-of disjunction-type="recognition" id="oneOf3">
                <emma:interpretation id="interp15" emma:lang="zh-CN" emma:confidence="0">
                  <emma:literal>h</emma:literal>
                </emma:interpretation>
                <emma:interpretation id="interp16" emma:lang="zh-CN" emma:confidence="0">
                  <emma:literal>卜</emma:literal>
                </emma:interpretation>
                <emma:interpretation id="interp17" emma:lang="zh-CN" emma:confidence="0">
                  <emma:literal>L</emma:literal>
                </emma:interpretation>
                <emma:interpretation id="interp18" emma:lang="zh-CN" emma:confidence="0">
                  <emma:literal>下</emma:literal>
                </emma:interpretation>
                <emma:interpretation id="interp19" emma:lang="zh-CN" emma:confidence="0">
                  <emma:literal>b</emma:literal>
                </emma:interpretation>
              </emma:one-of>
            </emma:emma>
          </inkml:annotationXML>
          <inkml:trace contextRef="#ctx0" brushRef="#br0" timeOffset="-30970.5099">1 5 148 0,'0'-7'65'0,"0"7"-51"0,4 0-17 0,-4 0 63 15,5 0-48-15,-5 0 29 16,4 0-30-16,-4 0 31 16,4 7-32-16,0 1 12 0,4 10-16 15,1-3 13-15,-5 15-14 16,0-8-3-16,0 22 0 16,0-7 0-16,-4 15-1 15,0-8-1-15,-4 4 1 0,4-7 1 16,-4 4-1-16,0-12-1 15,4 0 1-15,0-7-4 16,0-4 2-16,0-3 4 16,0-8-3-16,0 0 0 15,0-7 1-15,0-4-1 16,4-8 0-16,0 1 0 16,0-8 0-16,0 4 0 15,5-8 0-15,-1 5-3 16,5-5 2-16,-5 4-2 15,4-3 2-15,-3 3 1 16,-1 4 0-16,0 0 5 0,1 7-4 16,-1 4 3-16,-4 11-3 15,0-3 5-15,0 18-5 16,1-4 3-16,-1 4-3 16,0-4-3-16,0 0 1 15,0-4 6-15,0-3-4 16,1-4-36-16,-1-3 27 15,0-1-106-15,0-3 88 16,0 0-180 0</inkml:trace>
        </inkml:traceGroup>
        <inkml:traceGroup>
          <inkml:annotationXML>
            <emma:emma xmlns:emma="http://www.w3.org/2003/04/emma" version="1.0">
              <emma:interpretation id="{4D447493-DBFD-4E57-8948-D47DA50F856B}" emma:medium="tactile" emma:mode="ink">
                <msink:context xmlns:msink="http://schemas.microsoft.com/ink/2010/main" type="inkWord" rotatedBoundingBox="25028,8944 25082,9374 25035,9380 24980,8950"/>
              </emma:interpretation>
              <emma:one-of disjunction-type="recognition" id="oneOf4">
                <emma:interpretation id="interp20" emma:lang="zh-CN" emma:confidence="0">
                  <emma:literal>i</emma:literal>
                </emma:interpretation>
                <emma:interpretation id="interp21" emma:lang="zh-CN" emma:confidence="0">
                  <emma:literal>ⅰ</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30760.5233">367 375 204 0,'-12'-3'92'0,"12"3"-73"0,-4 14-24 15,4-10 67-15,0 7-50 16,0-3 12-16,0 6-16 16,0-3-6-16,0 8 0 15,0-1-2-15,4 1 0 0,-4-1-90 16,4-3 71-16</inkml:trace>
          <inkml:trace contextRef="#ctx0" brushRef="#br0" timeOffset="-30532.4846">309 98 152 0,'-12'-4'69'0,"12"4"-55"0,0 4-18 0,0-4 53 16,0 4-39-16,0-1 2 15,4-3-8-15,0 0-25 16,4 4 16-16,1-4-174 16,3 4 139-16,1-1 1 15</inkml:trace>
        </inkml:traceGroup>
        <inkml:traceGroup>
          <inkml:annotationXML>
            <emma:emma xmlns:emma="http://www.w3.org/2003/04/emma" version="1.0">
              <emma:interpretation id="{4CD66755-3881-4C57-92F6-C34FF8C93772}" emma:medium="tactile" emma:mode="ink">
                <msink:context xmlns:msink="http://schemas.microsoft.com/ink/2010/main" type="inkWord" rotatedBoundingBox="25284,9492 25297,9102 25412,9106 25399,9496"/>
              </emma:interpretation>
              <emma:one-of disjunction-type="recognition" id="oneOf5">
                <emma:interpretation id="interp25" emma:lang="zh-CN" emma:confidence="0">
                  <emma:literal>s</emma:literal>
                </emma:interpretation>
                <emma:interpretation id="interp26" emma:lang="zh-CN" emma:confidence="0">
                  <emma:literal>S</emma:literal>
                </emma:interpretation>
                <emma:interpretation id="interp27" emma:lang="zh-CN" emma:confidence="0">
                  <emma:literal>∫</emma:literal>
                </emma:interpretation>
                <emma:interpretation id="interp28" emma:lang="zh-CN" emma:confidence="0">
                  <emma:literal>了</emma:literal>
                </emma:interpretation>
                <emma:interpretation id="interp29" emma:lang="zh-CN" emma:confidence="0">
                  <emma:literal>;</emma:literal>
                </emma:interpretation>
              </emma:one-of>
            </emma:emma>
          </inkml:annotationXML>
          <inkml:trace contextRef="#ctx0" brushRef="#br0" timeOffset="-30101.2481">713 250 140 0,'-5'0'62'0,"5"0"-49"0,-4 3-16 15,4 1 63-15,0-4-48 16,0 0 29-16,-4 0-30 15,0 0 19-15,0 0-22 0,0 0 4 0,-5 4-8 16,1-1 0-16,-4 8-3 16,3 0-3-16,1 8 1 15,0-4 1-15,3 3 0 16,1-3 0 0,4 4 0-16,0-1-3 0,4-3 2 15,1-4 4-15,3 0-3 16,0 0 0-16,5 0 1 15,-1 0 1-15,1 4-1 16,-5 0 5-16,0 3-5 16,1-3 23-16,-5 4-19 15,-4-5 12-15,-4 5-12 16,4-4 5-16,-9 0-7 16,1-4-5-16,-5-4 2 15,1 0-9-15,-5-3 7 16,5 0-80-16,-5-8 64 0,5 4-131 15,3-7 114 1,5-1-80-16</inkml:trace>
        </inkml:traceGroup>
        <inkml:traceGroup>
          <inkml:annotationXML>
            <emma:emma xmlns:emma="http://www.w3.org/2003/04/emma" version="1.0">
              <emma:interpretation id="{F1D8C39A-FE41-428F-B11F-5E4ABC1FD591}" emma:medium="tactile" emma:mode="ink">
                <msink:context xmlns:msink="http://schemas.microsoft.com/ink/2010/main" type="inkWord" rotatedBoundingBox="25473,9443 25520,8909 25706,8925 25659,9459"/>
              </emma:interpretation>
              <emma:one-of disjunction-type="recognition" id="oneOf6">
                <emma:interpretation id="interp30" emma:lang="zh-CN" emma:confidence="0">
                  <emma:literal>t</emma:literal>
                </emma:interpretation>
                <emma:interpretation id="interp31" emma:lang="zh-CN" emma:confidence="0">
                  <emma:literal>十</emma:literal>
                </emma:interpretation>
                <emma:interpretation id="interp32" emma:lang="zh-CN" emma:confidence="0">
                  <emma:literal>f</emma:literal>
                </emma:interpretation>
                <emma:interpretation id="interp33" emma:lang="zh-CN" emma:confidence="0">
                  <emma:literal>i</emma:literal>
                </emma:interpretation>
                <emma:interpretation id="interp34" emma:lang="zh-CN" emma:confidence="0">
                  <emma:literal>[</emma:literal>
                </emma:interpretation>
              </emma:one-of>
            </emma:emma>
          </inkml:annotationXML>
          <inkml:trace contextRef="#ctx0" brushRef="#br0" timeOffset="-29860.7792">812 368 212 0,'-4'-4'95'0,"4"4"-75"0,0 0-25 16,0 0 72-16,4 0-54 15,1 0 24-15,3 0-26 0,-4 0 1 16,9 0-8-16,-1 0-3 0,9-4 0 16,-4 1-4-16,3-5 2 15,1 5-66-15,0-5 52 16,-4 1-101-16,-1-1 88 15,-3 1-135 1</inkml:trace>
          <inkml:trace contextRef="#ctx0" brushRef="#br0" timeOffset="-29621.2666">925 61 232 0,'-9'7'105'0,"9"-7"-83"0,-8 11-28 0,8-7 69 0,-4 7-51 16,0 0 29-16,0 11-30 16,0 1 3-16,-1 21-10 15,1-7 5-15,0 18-6 0,0-6-5 16,0 2 2-16,4-10 0 16,0 3 0-16,0-7-56 15,4-7 44-15,0-4-134 16,9-8 113-16,-5-3-146 15</inkml:trace>
        </inkml:traceGroup>
        <inkml:traceGroup>
          <inkml:annotationXML>
            <emma:emma xmlns:emma="http://www.w3.org/2003/04/emma" version="1.0">
              <emma:interpretation id="{B18AADD5-C902-47DC-BA91-452DF0ADB564}" emma:medium="tactile" emma:mode="ink">
                <msink:context xmlns:msink="http://schemas.microsoft.com/ink/2010/main" type="inkWord" rotatedBoundingBox="25727,9419 25832,9205 26029,9301 25924,9516"/>
              </emma:interpretation>
              <emma:one-of disjunction-type="recognition" id="oneOf7">
                <emma:interpretation id="interp35" emma:lang="zh-CN" emma:confidence="0">
                  <emma:literal>o</emma:literal>
                </emma:interpretation>
                <emma:interpretation id="interp36" emma:lang="zh-CN" emma:confidence="0">
                  <emma:literal>。</emma:literal>
                </emma:interpretation>
                <emma:interpretation id="interp37" emma:lang="zh-CN" emma:confidence="0">
                  <emma:literal>0</emma:literal>
                </emma:interpretation>
                <emma:interpretation id="interp38" emma:lang="zh-CN" emma:confidence="0">
                  <emma:literal>○</emma:literal>
                </emma:interpretation>
                <emma:interpretation id="interp39" emma:lang="zh-CN" emma:confidence="0">
                  <emma:literal>O</emma:literal>
                </emma:interpretation>
              </emma:one-of>
            </emma:emma>
          </inkml:annotationXML>
          <inkml:trace contextRef="#ctx0" brushRef="#br0" timeOffset="-29291.077">1116 438 188 0,'-21'19'85'0,"21"-19"-67"0,0 48-23 0,0-41 55 16,0 12-40-16,0-5 24 15,5 5-24-15,-1-4-6 16,12-1-2-16,-3 1 12 0,8-7-11 16,-1-5-1-16,1-3-1 15,0 0-4-15,0-7 2 16,-5 0-8-16,1-12 7 16,-4 4 4-16,-5-7-2 15,0 4 0-15,-4-8 1 16,-4 3-1-16,-8-2 0 15,0 2 19-15,-9 5-15 16,0 3 19-16,-3 11-18 0,3 1 1 16,-4 10-4-16,5 1-24 15,3 3 17-15,1 0-138 16,7 0 112-16,1 0-149 16</inkml:trace>
        </inkml:traceGroup>
        <inkml:traceGroup>
          <inkml:annotationXML>
            <emma:emma xmlns:emma="http://www.w3.org/2003/04/emma" version="1.0">
              <emma:interpretation id="{D06AD48C-30BB-4E94-B4E4-38F24C0F8B7B}" emma:medium="tactile" emma:mode="ink">
                <msink:context xmlns:msink="http://schemas.microsoft.com/ink/2010/main" type="inkWord" rotatedBoundingBox="26032,9871 26156,9171 26384,9211 26261,9911"/>
              </emma:interpretation>
              <emma:one-of disjunction-type="recognition" id="oneOf8">
                <emma:interpretation id="interp40" emma:lang="zh-CN" emma:confidence="0">
                  <emma:literal>g</emma:literal>
                </emma:interpretation>
                <emma:interpretation id="interp41" emma:lang="zh-CN" emma:confidence="0">
                  <emma:literal>y</emma:literal>
                </emma:interpretation>
                <emma:interpretation id="interp42" emma:lang="zh-CN" emma:confidence="0">
                  <emma:literal>扌</emma:literal>
                </emma:interpretation>
                <emma:interpretation id="interp43" emma:lang="zh-CN" emma:confidence="0">
                  <emma:literal>q</emma:literal>
                </emma:interpretation>
                <emma:interpretation id="interp44" emma:lang="zh-CN" emma:confidence="0">
                  <emma:literal>牛</emma:literal>
                </emma:interpretation>
              </emma:one-of>
            </emma:emma>
          </inkml:annotationXML>
          <inkml:trace contextRef="#ctx0" brushRef="#br0" timeOffset="-28270.2333">1528 442 140 0,'0'4'65'0,"0"-4"-51"0,4 3-17 15,0 1 79-15,1-4-60 16,-1 0 42-16,0 0-43 16,0 0 17-16,0-4-23 15,0 1 0-15,0-5-6 0,1 1 4 16,-5-8-6-16,0 4 3 0,-5-4-3 16,1-3 5-16,-8 3-5 15,4 0 11-15,-5 4-9 16,1 3 13-16,-1 8-12 15,5 0 12-15,-5 15-12 16,5-4 3-16,0 12-5 16,-1 2 5-16,5 5-6 15,0-4 3-15,4 3-3 16,0-6-1-16,4-1 1 16,0-4-4-16,5-3 2 15,-5 0 6-15,8-15-4 16,-3 0 0-16,3-15 0 15,1 4-1-15,-1-11 0 16,-4 3-3-16,1-3 2 0,-5 4 6 16,0-1-4-16,0 4 0 15,-4 8 0-15,0 3 13 16,0 12-11-16,0-1 4 16,4 19-5-16,0-4-1 15,-4 15 0-15,0-7 1 16,-4 10-1-16,4-6 2 15,-8 14-2-15,4-8-1 16,-4 12 1-16,-1-7 1 16,-3 3-1-16,-1-8 5 15,1-3-5-15,-1-7-5 16,-3-8 3-16,-1-3-6 0,-4-12 6 0,0 4-3 16,5-22 3-1,3 4 4-15,9-12-3 16,0 4 6-16,12-7-5 15,-4 0 17-15,9-8-14 16,-5 4 1-16,13-7-3 16,-4 4 1-16,16-8-2 15,-4 7 2-15,4-7-2 16,-4 7-40-16,1 5 31 16,-5 2-124-16,-5 5 103 15,-3 3-253 1</inkml:trace>
        </inkml:traceGroup>
        <inkml:traceGroup>
          <inkml:annotationXML>
            <emma:emma xmlns:emma="http://www.w3.org/2003/04/emma" version="1.0">
              <emma:interpretation id="{5531AC8F-FF44-4458-A830-56F0419D6FD7}" emma:medium="tactile" emma:mode="ink">
                <msink:context xmlns:msink="http://schemas.microsoft.com/ink/2010/main" type="inkWord" rotatedBoundingBox="26450,8995 26771,9123 26657,9406 26337,9277"/>
              </emma:interpretation>
              <emma:one-of disjunction-type="recognition" id="oneOf9">
                <emma:interpretation id="interp45" emma:lang="zh-CN" emma:confidence="0">
                  <emma:literal>v</emma:literal>
                </emma:interpretation>
                <emma:interpretation id="interp46" emma:lang="zh-CN" emma:confidence="0">
                  <emma:literal>~</emma:literal>
                </emma:interpretation>
                <emma:interpretation id="interp47" emma:lang="zh-CN" emma:confidence="0">
                  <emma:literal>“</emma:literal>
                </emma:interpretation>
                <emma:interpretation id="interp48" emma:lang="zh-CN" emma:confidence="0">
                  <emma:literal>乙</emma:literal>
                </emma:interpretation>
                <emma:interpretation id="interp49" emma:lang="zh-CN" emma:confidence="0">
                  <emma:literal/>
                </emma:interpretation>
              </emma:one-of>
            </emma:emma>
          </inkml:annotationXML>
          <inkml:trace contextRef="#ctx0" brushRef="#br0" timeOffset="-27505.0973">1707 335 148 0,'-17'-8'69'0,"17"8"-55"0,0 0-18 15,0 0 87-15,0 0-66 16,0 0 36-16,4 0-38 15,1 0 24-15,11-7-29 16,-3 3 6-16,8-3-11 0,-5-1 5 16,9 5-7-16,-4-1 12 15,0 11-11-15,0-3 9 16,-5 14-10-16,-3 1 4 16,-1 11-5-16,-4-1 5 0,-3 1-6 15,-1-4 0-15,-4-4 0 16,0 0-1-16,4-7 0 15,-4-4 5-15,4-11-4 16,0 0 0-16,5-11 0 16,-1 0 4-16,4-12-4 15,1 1-3-15,4-7 2 16,-1 3 5-16,1-7-4 16,-5 10-64-16,5 1 49 15,-5 4-157-15,5-5 131 16,-4 5-140-1</inkml:trace>
        </inkml:traceGroup>
        <inkml:traceGroup>
          <inkml:annotationXML>
            <emma:emma xmlns:emma="http://www.w3.org/2003/04/emma" version="1.0">
              <emma:interpretation id="{38FFE887-FB70-4244-B9C3-B766534ECB94}" emma:medium="tactile" emma:mode="ink">
                <msink:context xmlns:msink="http://schemas.microsoft.com/ink/2010/main" type="inkWord" rotatedBoundingBox="26894,9024 27751,9023 27752,9409 26895,9409"/>
              </emma:interpretation>
              <emma:one-of disjunction-type="recognition" id="oneOf10">
                <emma:interpretation id="interp50" emma:lang="zh-CN" emma:confidence="0">
                  <emma:literal>a</emma:literal>
                </emma:interpretation>
                <emma:interpretation id="interp51" emma:lang="zh-CN" emma:confidence="0">
                  <emma:literal>“</emma:literal>
                </emma:interpretation>
                <emma:interpretation id="interp52" emma:lang="zh-CN" emma:confidence="0">
                  <emma:literal>氏</emma:literal>
                </emma:interpretation>
                <emma:interpretation id="interp53" emma:lang="zh-CN" emma:confidence="0">
                  <emma:literal>u</emma:literal>
                </emma:interpretation>
                <emma:interpretation id="interp54" emma:lang="zh-CN" emma:confidence="0">
                  <emma:literal>d</emma:literal>
                </emma:interpretation>
              </emma:one-of>
            </emma:emma>
          </inkml:annotationXML>
          <inkml:trace contextRef="#ctx0" brushRef="#br0" timeOffset="-27023.7064">2368 268 200 0,'0'-4'88'0,"0"4"-69"0,5-11-24 0,-5 11 61 16,4-7-45 0,-4 3 18-16,0-3-20 15,0-1 0-15,0-6-7 16,0-1 2-16,-4 4-3 0,-1 0 8 16,-7 7-7-16,-1 0 5 15,-7 12-6-15,-1-1 14 0,-4 23-11 16,4-5 23-16,4 12-21 15,5-3 9-15,4 6-11 16,-1-3-2-16,9-7-1 16,0-8 7-16,9-7-6 15,-1-4-1-15,9-11 0 16,-5 0-10-16,9-18 7 16,-4 3-7-16,3-11 6 15,1 0 2-15,-4 4 1 16,-5 3 8-16,1 12-6 15,-1-1 19-15,-3 20-17 16,-1-1 16-16,4 11-15 16,1 0-3-16,-1 0 0 15,1-3-2-15,-1-1 0 16,1-3-84-16,-1 0 66 16,1-4-190-16,3-19 160 0,1 5-95 15</inkml:trace>
        </inkml:traceGroup>
        <inkml:traceGroup>
          <inkml:annotationXML>
            <emma:emma xmlns:emma="http://www.w3.org/2003/04/emma" version="1.0">
              <emma:interpretation id="{E4043921-4F5D-447A-881A-3756412A2161}" emma:medium="tactile" emma:mode="ink">
                <msink:context xmlns:msink="http://schemas.microsoft.com/ink/2010/main" type="inkWord" rotatedBoundingBox="27309,9056 27810,9195 27741,9446 27239,9307"/>
              </emma:interpretation>
              <emma:one-of disjunction-type="recognition" id="oneOf11">
                <emma:interpretation id="interp55" emma:lang="zh-CN" emma:confidence="0">
                  <emma:literal>m</emma:literal>
                </emma:interpretation>
                <emma:interpretation id="interp56" emma:lang="zh-CN" emma:confidence="0">
                  <emma:literal>川</emma:literal>
                </emma:interpretation>
                <emma:interpretation id="interp57" emma:lang="zh-CN" emma:confidence="0">
                  <emma:literal>以</emma:literal>
                </emma:interpretation>
                <emma:interpretation id="interp58" emma:lang="zh-CN" emma:confidence="0">
                  <emma:literal>心</emma:literal>
                </emma:interpretation>
                <emma:interpretation id="interp59" emma:lang="zh-CN" emma:confidence="0">
                  <emma:literal>山</emma:literal>
                </emma:interpretation>
              </emma:one-of>
            </emma:emma>
          </inkml:annotationXML>
          <inkml:trace contextRef="#ctx0" brushRef="#br0" timeOffset="-26452.0816">2631 209 240 0,'-9'0'108'0,"9"0"-85"0,0 22-29 16,0-18 57-16,0 14-41 15,0-3 36-15,4 15-35 16,-4-5-2-16,5 9-6 0,-1-1 0 0,0-7-2 15,0-4-1-15,0-3 1 16,0-5-1-16,5-6 0 16,-5-5-3-16,4-14 2 15,0 0-16-15,1-15 13 16,-1 4-1-16,0-4 3 16,-3 0 5-16,3 8-3 15,-4 3 9-15,0 4-7 16,0 0 24-16,1 7-20 15,-1 1 20-15,0 14-19 16,0-4 4-16,-4 15-7 16,0-3 0-16,0 10-3 15,0-6 5-15,4-1-5 16,0-4-8-16,1-7 5 16,-1 0 7-16,0-7-5 0,0 0-2 15,4-8 2-15,1 0-6 16,3-7 5-16,5 0-6 15,-1-11 6-15,-3 4-8 16,8-12 6-16,-5 8 2 16,1 0 1-16,0 3-3 15,-1 4 2-15,-3 4 15 16,-1 15-11-16,1 0 10 16,-1 18-10-16,1-4 10 15,-5 12-10-15,0-4 4 16,1 3-5-16,-1-3-1 15,0 0 0-15,1-4-43 0,-5-3 33 16,0-4-193-16,4-4 157 16,-4 0-160-1</inkml:trace>
        </inkml:traceGroup>
        <inkml:traceGroup>
          <inkml:annotationXML>
            <emma:emma xmlns:emma="http://www.w3.org/2003/04/emma" version="1.0">
              <emma:interpretation id="{374896EE-9F41-48AB-91F0-55232375DE38}" emma:medium="tactile" emma:mode="ink">
                <msink:context xmlns:msink="http://schemas.microsoft.com/ink/2010/main" type="inkWord" rotatedBoundingBox="28604,8736 28748,9383 28577,9420 28434,8774"/>
              </emma:interpretation>
              <emma:one-of disjunction-type="recognition" id="oneOf12">
                <emma:interpretation id="interp60" emma:lang="zh-CN" emma:confidence="0">
                  <emma:literal>b</emma:literal>
                </emma:interpretation>
                <emma:interpretation id="interp61" emma:lang="zh-CN" emma:confidence="0">
                  <emma:literal>h</emma:literal>
                </emma:interpretation>
                <emma:interpretation id="interp62" emma:lang="zh-CN" emma:confidence="0">
                  <emma:literal>卜</emma:literal>
                </emma:interpretation>
                <emma:interpretation id="interp63" emma:lang="zh-CN" emma:confidence="0">
                  <emma:literal>”</emma:literal>
                </emma:interpretation>
                <emma:interpretation id="interp64" emma:lang="zh-CN" emma:confidence="0">
                  <emma:literal>、</emma:literal>
                </emma:interpretation>
              </emma:one-of>
            </emma:emma>
          </inkml:annotationXML>
          <inkml:trace contextRef="#ctx0" brushRef="#br0" timeOffset="-24065.555">3804-76 148 0,'0'-7'65'0,"0"7"-51"0,0-11-17 0,0 11 65 15,4 0-49-15,0 0 51 16,0 7-47-16,0-3 27 16,5 18-32-16,-5-4 15 0,4 23-19 15,1-8 1-15,-5 34-7 16,0-12-1-16,0 16 0 0,0-12-1 15,0 4 0-15,0-8 0 16,1-10 0-16,-1-9-23 16,0-10 18-16,-4-3-17 15,0-20 16-15,0 1-8 16,0-15 10-16,0 0 5 16,0-11-1-16,0 3-2 15,4-3 1-15,0 3 18 16,5 1-14-16,-1-1 11 15,0 1-11-15,1 3 2 16,3 4-4-16,-4 0 13 16,5 4-10-16,-5-1 6 0,5 8-7 15,-5 0 6-15,4 8-6 16,-3-1 4-16,-1 8-6 16,0-4 11-16,-8 11-9 15,0-7 2-15,-4 11-4 16,4-4 2-16,-8 0-2 15,4-3-3-15,-13-1 1 16,5-3-30-16,-5-4 24 16,5 0-106-16,-1-7 87 15,5-1-214 1</inkml:trace>
        </inkml:traceGroup>
        <inkml:traceGroup>
          <inkml:annotationXML>
            <emma:emma xmlns:emma="http://www.w3.org/2003/04/emma" version="1.0">
              <emma:interpretation id="{3CAE1C40-E4CD-4B70-B4BD-2A47EE2D4E8F}" emma:medium="tactile" emma:mode="ink">
                <msink:context xmlns:msink="http://schemas.microsoft.com/ink/2010/main" type="inkWord" rotatedBoundingBox="28950,8862 28965,9385 28877,9388 28862,8865"/>
              </emma:interpretation>
              <emma:one-of disjunction-type="recognition" id="oneOf13">
                <emma:interpretation id="interp65" emma:lang="zh-CN" emma:confidence="0">
                  <emma:literal>i</emma:literal>
                </emma:interpretation>
                <emma:interpretation id="interp66" emma:lang="zh-CN" emma:confidence="0">
                  <emma:literal>ⅰ</emma:literal>
                </emma:interpretation>
                <emma:interpretation id="interp67" emma:lang="zh-CN" emma:confidence="0">
                  <emma:literal>「</emma:literal>
                </emma:interpretation>
                <emma:interpretation id="interp68" emma:lang="zh-CN" emma:confidence="0">
                  <emma:literal>“</emma:literal>
                </emma:interpretation>
                <emma:interpretation id="interp69" emma:lang="zh-CN" emma:confidence="0">
                  <emma:literal>『</emma:literal>
                </emma:interpretation>
              </emma:one-of>
            </emma:emma>
          </inkml:annotationXML>
          <inkml:trace contextRef="#ctx0" brushRef="#br0" timeOffset="-23810.1154">4203 286 268 0,'-16'4'121'0,"16"-4"-95"0,0 15-33 16,0-11 48-16,4 10-34 15,0-2 35-15,4 6-32 16,-4 1-2-16,5 6-5 15,-5-6-3-15,0 7 1 0,0-4-4 16,0 0 2-16,-4-3-106 16,0-5 84-16,0-2-171 15,0-12 148-15,0 0-52 16</inkml:trace>
          <inkml:trace contextRef="#ctx0" brushRef="#br0" timeOffset="-23616.322">4191 17 232 0,'-13'0'105'0,"13"0"-83"0,0-8-28 0,0 8 55 16,4 0-40-16,1 0 22 16,-1 4-23-16,0-4-4 15,4-4-2-15,5 4-50 0,-1 4 38 16,-4 0-148-16,9 7 122 15,-4-4-103 1</inkml:trace>
        </inkml:traceGroup>
        <inkml:traceGroup>
          <inkml:annotationXML>
            <emma:emma xmlns:emma="http://www.w3.org/2003/04/emma" version="1.0">
              <emma:interpretation id="{0C45F146-CD04-4D3E-909B-ECDCF1F3F215}" emma:medium="tactile" emma:mode="ink">
                <msink:context xmlns:msink="http://schemas.microsoft.com/ink/2010/main" type="inkWord" rotatedBoundingBox="29183,9080 29370,9079 29371,9349 29184,9350"/>
              </emma:interpretation>
              <emma:one-of disjunction-type="recognition" id="oneOf14">
                <emma:interpretation id="interp70" emma:lang="zh-CN" emma:confidence="0">
                  <emma:literal>n</emma:literal>
                </emma:interpretation>
                <emma:interpretation id="interp71" emma:lang="zh-CN" emma:confidence="0">
                  <emma:literal>Ⅱ</emma:literal>
                </emma:interpretation>
                <emma:interpretation id="interp72" emma:lang="zh-CN" emma:confidence="0">
                  <emma:literal>"</emma:literal>
                </emma:interpretation>
                <emma:interpretation id="interp73" emma:lang="zh-CN" emma:confidence="0">
                  <emma:literal>”</emma:literal>
                </emma:interpretation>
                <emma:interpretation id="interp74" emma:lang="zh-CN" emma:confidence="0">
                  <emma:literal>“</emma:literal>
                </emma:interpretation>
              </emma:one-of>
            </emma:emma>
          </inkml:annotationXML>
          <inkml:trace contextRef="#ctx0" brushRef="#br0" timeOffset="-23180.7775">4507 224 260 0,'-8'14'118'0,"8"-14"-93"0,0 45-32 15,0-38 62-15,0 19-45 16,0-4 28-16,0 8-28 16,0-4 3-16,0 0-9 15,0-4 0-15,0-4-3 0,0-3-12 16,0-4 9-16,0-3-16 0,0-16 13 16,0 1 0-1,4-15 3-15,0 3-1 0,4-10 2 16,-4 6 1-16,5-6 0 15,-1 7 0-15,4-4 0 16,1 3 11-16,-1 5-9 16,-3 3 19-16,3 4-16 15,-3 4 12-15,3 3-12 16,5 4 16-16,-5 11-16 16,-4 11 15-16,1 12-15 15,-5-1 0-15,-4 0-3 16,0-3 1-16,0-4-2 15,0-8-1-15,0-7 1 16,0 0-10-16,4-7 7 16,-4-4-55-16,0 0 45 0,4-4-145 15,0 1 121-15,5-8-195 16</inkml:trace>
        </inkml:traceGroup>
        <inkml:traceGroup>
          <inkml:annotationXML>
            <emma:emma xmlns:emma="http://www.w3.org/2003/04/emma" version="1.0">
              <emma:interpretation id="{72263160-EB09-4934-9AE2-A2A77CB0A7BC}" emma:medium="tactile" emma:mode="ink">
                <msink:context xmlns:msink="http://schemas.microsoft.com/ink/2010/main" type="inkWord" rotatedBoundingBox="30035,9017 31425,9016 31426,9456 30036,9457"/>
              </emma:interpretation>
              <emma:one-of disjunction-type="recognition" id="oneOf15">
                <emma:interpretation id="interp75" emma:lang="zh-CN" emma:confidence="0">
                  <emma:literal>a</emma:literal>
                </emma:interpretation>
                <emma:interpretation id="interp76" emma:lang="zh-CN" emma:confidence="0">
                  <emma:literal>厶</emma:literal>
                </emma:interpretation>
                <emma:interpretation id="interp77" emma:lang="zh-CN" emma:confidence="0">
                  <emma:literal>“</emma:literal>
                </emma:interpretation>
                <emma:interpretation id="interp78" emma:lang="zh-CN" emma:confidence="0">
                  <emma:literal>氏</emma:literal>
                </emma:interpretation>
                <emma:interpretation id="interp79" emma:lang="zh-CN" emma:confidence="0">
                  <emma:literal>u</emma:literal>
                </emma:interpretation>
              </emma:one-of>
            </emma:emma>
          </inkml:annotationXML>
          <inkml:trace contextRef="#ctx0" brushRef="#br0" timeOffset="-21940.9865">5784 283 120 0,'-8'-4'55'0,"4"0"-43"0,4 1-15 16,0-1 21-16,-5 0-15 15,1 1 49-15,0-1-40 16,-4-3 43-16,8-1-42 15,-9 1 31-15,1-1-33 0,0 1 11 16,-5 0-16-16,-7-1-1 16,-5 4-3-16,0 1 12 15,-9 3-10-15,9 0 9 16,-8 3-10-16,0 5 18 16,0 3-16-16,-1 7-2 15,5 5-1-15,4 2 14 0,4 1-12 16,9 4 4-16,4 0-6 15,3-1-4-15,5-7 2 16,9 1 0-16,3-5 0 16,5-3 0-16,4-4 0 15,4-7 8-15,4-8-6 16,4-4-4-16,4-10 2 16,-3-15 3-16,-1-4-3 15,-4-8-2-15,-4 8 1 16,-4 8 4-16,-4 7-3 15,-5 7 3-15,-4 4-2 16,-3 7 2-16,-5 11-2 16,0 12 13-16,0 14-10 0,4 0 6 15,4 1-7-15,0-1 4 16,5-7-6-16,-1-8 3 16,1-3-3-16,-1-4-26 15,1 0 20-15,3-11-80 16,-3 0 66-16,-1-7-158 0,1-4 136 15,-5-4-117 1</inkml:trace>
        </inkml:traceGroup>
        <inkml:traceGroup>
          <inkml:annotationXML>
            <emma:emma xmlns:emma="http://www.w3.org/2003/04/emma" version="1.0">
              <emma:interpretation id="{7E8A6AB0-E3BD-44FD-B9DA-720DC72B9CD5}" emma:medium="tactile" emma:mode="ink">
                <msink:context xmlns:msink="http://schemas.microsoft.com/ink/2010/main" type="inkWord" rotatedBoundingBox="30573,9072 31011,8924 31119,9243 30680,9390"/>
              </emma:interpretation>
              <emma:one-of disjunction-type="recognition" id="oneOf16">
                <emma:interpretation id="interp80" emma:lang="zh-CN" emma:confidence="0">
                  <emma:literal>r</emma:literal>
                </emma:interpretation>
                <emma:interpretation id="interp81" emma:lang="zh-CN" emma:confidence="0">
                  <emma:literal>v</emma:literal>
                </emma:interpretation>
                <emma:interpretation id="interp82" emma:lang="zh-CN" emma:confidence="0">
                  <emma:literal>V</emma:literal>
                </emma:interpretation>
                <emma:interpretation id="interp83" emma:lang="zh-CN" emma:confidence="0">
                  <emma:literal>ⅴ</emma:literal>
                </emma:interpretation>
                <emma:interpretation id="interp84" emma:lang="zh-CN" emma:confidence="0">
                  <emma:literal>Ⅴ</emma:literal>
                </emma:interpretation>
              </emma:one-of>
            </emma:emma>
          </inkml:annotationXML>
          <inkml:trace contextRef="#ctx0" brushRef="#br0" timeOffset="-21559.9999">5892 220 288 0,'-4'-4'128'0,"4"4"-101"0,4 0-34 0,-4 0 20 0,13 0-12 0,-5-3 9 15,5-1-8 1,3 0 5 0,1 4-6-16,-1 0 6 0,1 8-6 15,0 6 17-15,-5 9-14 16,-3 10 10-16,-5 7-11 15,4 1-1-15,-8 7-1 16,0-11-1-16,0-7 0 16,0-8 0-16,0-4 0 15,0-18 2-15,8-7 10 16,5-8-9-16,3-14-1 16,5-8-1-16,8-4 7 15,1-7-6-15,3 11-4 16,0 7 2-16,-4 5 3 15,0-1-3-15,-4 7-22 16,-8 1 17-16,0 3-62 16,-5 4 51-16,-8 11-130 15,0 15-48 1</inkml:trace>
        </inkml:traceGroup>
        <inkml:traceGroup>
          <inkml:annotationXML>
            <emma:emma xmlns:emma="http://www.w3.org/2003/04/emma" version="1.0">
              <emma:interpretation id="{FF8B5743-C564-45AB-B9E4-92D58294C56D}" emma:medium="tactile" emma:mode="ink">
                <msink:context xmlns:msink="http://schemas.microsoft.com/ink/2010/main" type="inkWord" rotatedBoundingBox="30976,9376 31152,8957 31427,9072 31251,9492"/>
              </emma:interpretation>
              <emma:one-of disjunction-type="recognition" id="oneOf17">
                <emma:interpretation id="interp85" emma:lang="zh-CN" emma:confidence="0">
                  <emma:literal>r</emma:literal>
                </emma:interpretation>
                <emma:interpretation id="interp86" emma:lang="zh-CN" emma:confidence="0">
                  <emma:literal>冫</emma:literal>
                </emma:interpretation>
                <emma:interpretation id="interp87" emma:lang="zh-CN" emma:confidence="0">
                  <emma:literal>「</emma:literal>
                </emma:interpretation>
                <emma:interpretation id="interp88" emma:lang="zh-CN" emma:confidence="0">
                  <emma:literal>v</emma:literal>
                </emma:interpretation>
                <emma:interpretation id="interp89" emma:lang="zh-CN" emma:confidence="0">
                  <emma:literal>“</emma:literal>
                </emma:interpretation>
              </emma:one-of>
            </emma:emma>
          </inkml:annotationXML>
          <inkml:trace contextRef="#ctx0" brushRef="#br0" timeOffset="-21047.5978">6387 312 236 0,'0'-3'105'0,"0"-5"-83"0,0 1-28 0,9 3 21 15,-1-3-13-15,0-1 27 16,5-3-22-16,3 4 19 0,-3 0-19 16,4 3 10-16,-5 4-12 0,1 4 5 15,-5 7-7-15,0 7 15 16,-4 12-14-16,0 3 7 15,-4 15-8-15,-4 0-2 16,-4-7 0-16,0-1-1 16,-5-6 0-16,13-8 2 15,-4-12-1-15,4-6 8 16,4-12-7-16,-4-11 5 16,13-11-6-16,-1-3-3 15,1-12 2-15,3-3-3 16,9-1 2-16,4 1 6 15,0 11-4-15,1 3-3 0,-1 8 2 16,-13 4-31-16,5 6 24 16,-8 1-67-16,-5 4 57 15,-8 3-108-15,0 4 95 16,0 0-143 0</inkml:trace>
        </inkml:traceGroup>
        <inkml:traceGroup>
          <inkml:annotationXML>
            <emma:emma xmlns:emma="http://www.w3.org/2003/04/emma" version="1.0">
              <emma:interpretation id="{28208B17-273F-4BE0-A67D-B47485894A24}" emma:medium="tactile" emma:mode="ink">
                <msink:context xmlns:msink="http://schemas.microsoft.com/ink/2010/main" type="inkWord" rotatedBoundingBox="31537,8983 32369,8982 32370,9840 31538,9841"/>
              </emma:interpretation>
              <emma:one-of disjunction-type="recognition" id="oneOf18">
                <emma:interpretation id="interp90" emma:lang="zh-CN" emma:confidence="0">
                  <emma:literal>a</emma:literal>
                </emma:interpretation>
                <emma:interpretation id="interp91" emma:lang="zh-CN" emma:confidence="0">
                  <emma:literal>“</emma:literal>
                </emma:interpretation>
                <emma:interpretation id="interp92" emma:lang="zh-CN" emma:confidence="0">
                  <emma:literal>q</emma:literal>
                </emma:interpretation>
                <emma:interpretation id="interp93" emma:lang="zh-CN" emma:confidence="0">
                  <emma:literal>9</emma:literal>
                </emma:interpretation>
                <emma:interpretation id="interp94" emma:lang="zh-CN" emma:confidence="0">
                  <emma:literal>d</emma:literal>
                </emma:interpretation>
              </emma:one-of>
            </emma:emma>
          </inkml:annotationXML>
          <inkml:trace contextRef="#ctx0" brushRef="#br0" timeOffset="-20492.9658">7024 301 208 0,'0'-11'95'0,"0"0"-75"0,8-7-25 16,-4 10 16-16,-4-3-10 15,0-4 20-15,0 1-17 16,-4 2 19-16,-4-2-18 16,4 3 7-16,-5 7-9 0,-3 4 18 15,-9 7-17-15,-4 12 22 16,0 14-20-16,0 11 22 0,4 1-21 15,5-5 22-15,7 9-22 16,5-12 0-16,4-8-5 16,9-7 12-16,-1-7-10 15,13-4 6-15,-5-7-7 16,1-8-10-16,0-7 5 16,-5-7 4-16,13-12-2 15,-8 0 0-15,-1 1 1 16,-3 3-4-16,-1 11 2 15,-3 4 4-15,-1 11-3 16,0 7 17-16,1 8-13 16,-1 7 7-16,-4 1-8 15,9-5-2-15,-5 8 0 16,0-8-7-16,1 1 5 16,-5-4-25-16,8 0 20 0,-3-4-93 15,-1 0-69 1,4-4 124-16,5-3-127 15</inkml:trace>
        </inkml:traceGroup>
        <inkml:traceGroup>
          <inkml:annotationXML>
            <emma:emma xmlns:emma="http://www.w3.org/2003/04/emma" version="1.0">
              <emma:interpretation id="{4C480F58-C842-43C6-A2D1-D06CB4C5EDE3}" emma:medium="tactile" emma:mode="ink">
                <msink:context xmlns:msink="http://schemas.microsoft.com/ink/2010/main" type="inkWord" rotatedBoundingBox="31571,9730 32056,8816 32372,8984 31887,9897"/>
              </emma:interpretation>
              <emma:one-of disjunction-type="recognition" id="oneOf19">
                <emma:interpretation id="interp95" emma:lang="zh-CN" emma:confidence="0">
                  <emma:literal>y</emma:literal>
                </emma:interpretation>
                <emma:interpretation id="interp96" emma:lang="zh-CN" emma:confidence="0">
                  <emma:literal>Y</emma:literal>
                </emma:interpretation>
                <emma:interpretation id="interp97" emma:lang="zh-CN" emma:confidence="0">
                  <emma:literal>丫</emma:literal>
                </emma:interpretation>
                <emma:interpretation id="interp98" emma:lang="zh-CN" emma:confidence="0">
                  <emma:literal>广</emma:literal>
                </emma:interpretation>
                <emma:interpretation id="interp99" emma:lang="zh-CN" emma:confidence="0">
                  <emma:literal>厂</emma:literal>
                </emma:interpretation>
              </emma:one-of>
            </emma:emma>
          </inkml:annotationXML>
          <inkml:trace contextRef="#ctx0" brushRef="#br0" timeOffset="-20220.1181">7261 179 312 0,'-4'-3'141'0,"8"6"-111"0,0 1-38 0,9 3 73 15,-1 4-53-15,1 4 15 16,3 7-19-16,1 4-2 16,0 0-4-16,-5 0-2 0,9-4 1 15,-9-3-52-15,-3-4 40 16,-1-1-94-16,0-6 81 15,1-5-147 1,-5-3 130-16,8-7-90 16</inkml:trace>
          <inkml:trace contextRef="#ctx0" brushRef="#br0" timeOffset="-19967.1499">7677 131 248 0,'0'-4'111'0,"0"4"-87"0,8 0-30 16,-8 0 94-16,0 0-71 16,0 0 82-16,-8 12-75 15,4 2 36-15,-9 12-44 16,-12 19 25-16,-12 10-31 0,-13 12 15 16,-12 14-19-16,-5 8-3 15,5 7-1-15,-1 0-8 16,13-7 5-16,0-15-53 15,9-15 42-15,12-15-155 0,0-33-188 32</inkml:trace>
        </inkml:traceGroup>
        <inkml:traceGroup>
          <inkml:annotationXML>
            <emma:emma xmlns:emma="http://www.w3.org/2003/04/emma" version="1.0">
              <emma:interpretation id="{255BF34E-2237-4B07-9A5F-7A60E31F6499}" emma:medium="tactile" emma:mode="ink">
                <msink:context xmlns:msink="http://schemas.microsoft.com/ink/2010/main" type="inkWord" rotatedBoundingBox="32681,9302 32927,9301 32928,9548 32682,9549"/>
              </emma:interpretation>
              <emma:one-of disjunction-type="recognition" id="oneOf20">
                <emma:interpretation id="interp100" emma:lang="zh-CN" emma:confidence="0">
                  <emma:literal>,</emma:literal>
                </emma:interpretation>
                <emma:interpretation id="interp101" emma:lang="zh-CN" emma:confidence="0">
                  <emma:literal>'</emma:literal>
                </emma:interpretation>
                <emma:interpretation id="interp102" emma:lang="zh-CN" emma:confidence="0">
                  <emma:literal>/</emma:literal>
                </emma:interpretation>
                <emma:interpretation id="interp103" emma:lang="zh-CN" emma:confidence="0">
                  <emma:literal>’</emma:literal>
                </emma:interpretation>
                <emma:interpretation id="interp104" emma:lang="zh-CN" emma:confidence="0">
                  <emma:literal>0</emma:literal>
                </emma:interpretation>
              </emma:one-of>
            </emma:emma>
          </inkml:annotationXML>
          <inkml:trace contextRef="#ctx0" brushRef="#br0" timeOffset="-19382.5016">8243 449 400 0,'0'-3'177'0,"-4"3"-139"0,0 7-48 0,4 0 74 15,-5 1-53 1,-3 3 25-16,0 4-26 16,-13 10-32-16,-8 5 19 15,-21 7-135-15,0 15 107 0,-17 3-338 16</inkml:trace>
        </inkml:traceGroup>
      </inkml:traceGroup>
    </inkml:traceGroup>
    <inkml:traceGroup>
      <inkml:annotationXML>
        <emma:emma xmlns:emma="http://www.w3.org/2003/04/emma" version="1.0">
          <emma:interpretation id="{C8F5E3AB-5795-44CD-B532-8EFFA23DF563}" emma:medium="tactile" emma:mode="ink">
            <msink:context xmlns:msink="http://schemas.microsoft.com/ink/2010/main" type="paragraph" rotatedBoundingBox="21581,10104 32783,9819 32813,11002 21611,11287" alignmentLevel="1"/>
          </emma:interpretation>
        </emma:emma>
      </inkml:annotationXML>
      <inkml:traceGroup>
        <inkml:annotationXML>
          <emma:emma xmlns:emma="http://www.w3.org/2003/04/emma" version="1.0">
            <emma:interpretation id="{AFA0DFDD-843C-4AA6-8BCF-19AB7AFCABC1}" emma:medium="tactile" emma:mode="ink">
              <msink:context xmlns:msink="http://schemas.microsoft.com/ink/2010/main" type="line" rotatedBoundingBox="21581,10104 32783,9819 32813,11002 21611,11287"/>
            </emma:interpretation>
          </emma:emma>
        </inkml:annotationXML>
        <inkml:traceGroup>
          <inkml:annotationXML>
            <emma:emma xmlns:emma="http://www.w3.org/2003/04/emma" version="1.0">
              <emma:interpretation id="{39DC77D7-5CBC-4811-BE4A-0A06C32286B5}" emma:medium="tactile" emma:mode="ink">
                <msink:context xmlns:msink="http://schemas.microsoft.com/ink/2010/main" type="inkWord" rotatedBoundingBox="21581,10104 21735,10100 21754,10859 21600,10862"/>
              </emma:interpretation>
              <emma:one-of disjunction-type="recognition" id="oneOf21">
                <emma:interpretation id="interp105" emma:lang="zh-CN" emma:confidence="0">
                  <emma:literal>b</emma:literal>
                </emma:interpretation>
                <emma:interpretation id="interp106" emma:lang="zh-CN" emma:confidence="0">
                  <emma:literal>h</emma:literal>
                </emma:interpretation>
                <emma:interpretation id="interp107" emma:lang="zh-CN" emma:confidence="0">
                  <emma:literal>卜</emma:literal>
                </emma:interpretation>
                <emma:interpretation id="interp108" emma:lang="zh-CN" emma:confidence="0">
                  <emma:literal>」</emma:literal>
                </emma:interpretation>
                <emma:interpretation id="interp109" emma:lang="zh-CN" emma:confidence="0">
                  <emma:literal>|</emma:literal>
                </emma:interpretation>
              </emma:one-of>
            </emma:emma>
          </inkml:annotationXML>
          <inkml:trace contextRef="#ctx0" brushRef="#br0" timeOffset="64962.1052">-3086 1259 160 0,'-4'0'75'0,"4"0"-59"0,0-4-20 0,0 4 70 15,0-3-53-15,0-1 41 16,0 11-40-16,0-3 23 0,0 15-27 16,0-1 6-16,0 15-12 0,0-3-5 15,0 25 1-15,0-7 3 16,0 15-3-16,0-7 0 15,0 3 1-15,0-4 1 16,0-6-1-16,0-9-3 16,4-6 1-16,0-5 1 15,-4-7 0-15,0-3 2 16,5-23-1-16,-5 0-3 16,4-14 1-16,0 3-2 15,0-3 2-15,0-1-5 16,5-3 5-16,-5 3 0 0,4 1 1 15,0 3 2-15,1 4-1 16,-1 0-1-16,0 7 1 16,1 1-4-16,3 6 2 15,1 1 6-15,-1 7-4 16,-4 0 3-16,1 11-3 16,-1-3-1-16,-8 7 1 15,0-4 4-15,-4 7-4 16,0-6-3-16,-5 3 2 15,5-4 3-15,-8-4-3 16,-1-3 3-16,1 0-2 16,-1-4-12-16,1-4 9 15,-1 1-89-15,5-5 71 16,0 1-172-16,8-8 147 16,0 1-31-16</inkml:trace>
        </inkml:traceGroup>
        <inkml:traceGroup>
          <inkml:annotationXML>
            <emma:emma xmlns:emma="http://www.w3.org/2003/04/emma" version="1.0">
              <emma:interpretation id="{FDEFC09A-6B84-49D4-9110-9EFA2D9E30D0}" emma:medium="tactile" emma:mode="ink">
                <msink:context xmlns:msink="http://schemas.microsoft.com/ink/2010/main" type="inkWord" rotatedBoundingBox="21885,10591 22187,10583 22193,10840 21891,10847"/>
              </emma:interpretation>
              <emma:one-of disjunction-type="recognition" id="oneOf22">
                <emma:interpretation id="interp110" emma:lang="zh-CN" emma:confidence="0">
                  <emma:literal>a</emma:literal>
                </emma:interpretation>
                <emma:interpretation id="interp111" emma:lang="zh-CN" emma:confidence="0">
                  <emma:literal>厶</emma:literal>
                </emma:interpretation>
                <emma:interpretation id="interp112" emma:lang="zh-CN" emma:confidence="0">
                  <emma:literal>ㄙ</emma:literal>
                </emma:interpretation>
                <emma:interpretation id="interp113" emma:lang="zh-CN" emma:confidence="0">
                  <emma:literal>“</emma:literal>
                </emma:interpretation>
                <emma:interpretation id="interp114" emma:lang="zh-CN" emma:confidence="0">
                  <emma:literal>q</emma:literal>
                </emma:interpretation>
              </emma:one-of>
            </emma:emma>
          </inkml:annotationXML>
          <inkml:trace contextRef="#ctx0" brushRef="#br0" timeOffset="65486.5982">-2557 1836 184 0,'-9'-7'82'0,"9"7"-65"0,-8-26-21 0,8 22 42 16,0 0-31-16,0 1 7 16,-4-5-10-16,0 1 3 15,-9-4-6-15,5 3 3 0,-9-3-3 16,5 4 8-16,-5 3-7 16,0 0-1-16,-8 8 0 15,9 0 4-15,-5 11-4 16,4-1 9-16,1 12-8 15,-1-3-4-15,9 6 2 16,-1-3 3-16,9 0-3 16,0-4 0-16,5-3 1 15,-1-5 1-15,8-3-1 16,-3-3-3-16,7-12 1 16,1 0 4-16,8-14-3 0,0 3 0 15,-4-7 1-15,-5 0-4 16,1 3 2-16,-5 4 4 15,1 4-3-15,-1 0 9 16,1 19-7-16,-5-1 27 16,0 12-22-16,1-5-1 15,-1 5-3-15,0-1-5 16,1-3 1-16,-5 0-10 16,4-4 8-16,1 0-99 15,-1-3 79-15,0-1-187 16</inkml:trace>
        </inkml:traceGroup>
        <inkml:traceGroup>
          <inkml:annotationXML>
            <emma:emma xmlns:emma="http://www.w3.org/2003/04/emma" version="1.0">
              <emma:interpretation id="{FCE53F8B-A32E-4A8A-ABEE-61437A32FA2D}" emma:medium="tactile" emma:mode="ink">
                <msink:context xmlns:msink="http://schemas.microsoft.com/ink/2010/main" type="inkWord" rotatedBoundingBox="22264,10585 22464,10580 22470,10817 22270,10822"/>
              </emma:interpretation>
              <emma:one-of disjunction-type="recognition" id="oneOf23">
                <emma:interpretation id="interp115" emma:lang="zh-CN" emma:confidence="0">
                  <emma:literal>r</emma:literal>
                </emma:interpretation>
                <emma:interpretation id="interp116" emma:lang="zh-CN" emma:confidence="0">
                  <emma:literal>v</emma:literal>
                </emma:interpretation>
                <emma:interpretation id="interp117" emma:lang="zh-CN" emma:confidence="0">
                  <emma:literal>冫</emma:literal>
                </emma:interpretation>
                <emma:interpretation id="interp118" emma:lang="zh-CN" emma:confidence="0">
                  <emma:literal>ⅴ</emma:literal>
                </emma:interpretation>
                <emma:interpretation id="interp119" emma:lang="zh-CN" emma:confidence="0">
                  <emma:literal>V</emma:literal>
                </emma:interpretation>
              </emma:one-of>
            </emma:emma>
          </inkml:annotationXML>
          <inkml:trace contextRef="#ctx0" brushRef="#br0" timeOffset="65833.0194">-2408 1740 160 0,'-12'-8'72'0,"12"8"-57"0,12 4-19 0,-7-4 62 15,-1 0-47-15,0 0 25 16,0-4-26-16,0 1 10 15,0 3-14-15,0 0 13 0,1 3-14 16,-1 1 17-16,0 15-17 16,0-5 9-16,-4 16-10 15,0-4-8-15,0 7 4 16,0-3 2-16,0-4-2 16,0-4 0-16,0-7 1 0,0-1 4 15,4-17-4 1,0-1 9-16,5-14-8 0,-5 3-4 15,4-11 2-15,1 4 0 16,3-4 0-16,1 4-3 16,-1 3 2-16,0 1-89 15,1 3 71-15,-1 0-179 16,5 4 152 0,-4 0-28-16</inkml:trace>
        </inkml:traceGroup>
        <inkml:traceGroup>
          <inkml:annotationXML>
            <emma:emma xmlns:emma="http://www.w3.org/2003/04/emma" version="1.0">
              <emma:interpretation id="{E882C4DA-727C-414B-AA62-7D1CBAFA5DDD}" emma:medium="tactile" emma:mode="ink">
                <msink:context xmlns:msink="http://schemas.microsoft.com/ink/2010/main" type="inkWord" rotatedBoundingBox="22634,10515 22855,10510 22864,10845 22643,10851"/>
              </emma:interpretation>
              <emma:one-of disjunction-type="recognition" id="oneOf24">
                <emma:interpretation id="interp120" emma:lang="zh-CN" emma:confidence="0">
                  <emma:literal>s</emma:literal>
                </emma:interpretation>
                <emma:interpretation id="interp121" emma:lang="zh-CN" emma:confidence="0">
                  <emma:literal>S</emma:literal>
                </emma:interpretation>
                <emma:interpretation id="interp122" emma:lang="zh-CN" emma:confidence="0">
                  <emma:literal>∫</emma:literal>
                </emma:interpretation>
                <emma:interpretation id="interp123" emma:lang="zh-CN" emma:confidence="0">
                  <emma:literal>「</emma:literal>
                </emma:interpretation>
                <emma:interpretation id="interp124" emma:lang="zh-CN" emma:confidence="0">
                  <emma:literal></emma:literal>
                </emma:interpretation>
              </emma:one-of>
            </emma:emma>
          </inkml:annotationXML>
          <inkml:trace contextRef="#ctx0" brushRef="#br0" timeOffset="66266.7374">-1829 1655 168 0,'-17'0'75'0,"17"0"-59"0,-12 0-20 0,12 0 56 16,-5 3-42-16,1 1 42 16,-8 4-39-16,-1-5-4 15,-3 5-5-15,-1-1-1 0,0 4-2 16,5-3-9-16,-1 3 6 16,5-4 7-16,4 4-5 15,0 0-4-15,8 0 3 0,0-3 3 16,4-1-2-16,1 1 0 15,-1 3 1-15,0-4-1 16,5 4 0-16,-5 0 2 16,0 4-1-16,1 0 16 15,-5 3-13-15,0-3 7 16,-8 4-8-16,0-5-2 16,-9 1 0-16,5-4-1 15,-13 4 0-15,0-4-17 16,-4 0 13-16,5-3-85 15,3-5 69-15,4 1-188 16</inkml:trace>
        </inkml:traceGroup>
        <inkml:traceGroup>
          <inkml:annotationXML>
            <emma:emma xmlns:emma="http://www.w3.org/2003/04/emma" version="1.0">
              <emma:interpretation id="{378FA3FA-A826-4300-9EA9-95A5F587A2FF}" emma:medium="tactile" emma:mode="ink">
                <msink:context xmlns:msink="http://schemas.microsoft.com/ink/2010/main" type="inkWord" rotatedBoundingBox="22885,10281 23072,10276 23086,10808 22898,10813"/>
              </emma:interpretation>
              <emma:one-of disjunction-type="recognition" id="oneOf25">
                <emma:interpretation id="interp125" emma:lang="zh-CN" emma:confidence="0">
                  <emma:literal>t</emma:literal>
                </emma:interpretation>
                <emma:interpretation id="interp126" emma:lang="zh-CN" emma:confidence="0">
                  <emma:literal>十</emma:literal>
                </emma:interpretation>
                <emma:interpretation id="interp127" emma:lang="zh-CN" emma:confidence="0">
                  <emma:literal>f</emma:literal>
                </emma:interpretation>
                <emma:interpretation id="interp128" emma:lang="zh-CN" emma:confidence="0">
                  <emma:literal>l</emma:literal>
                </emma:interpretation>
                <emma:interpretation id="interp129" emma:lang="zh-CN" emma:confidence="0">
                  <emma:literal>」</emma:literal>
                </emma:interpretation>
              </emma:one-of>
            </emma:emma>
          </inkml:annotationXML>
          <inkml:trace contextRef="#ctx0" brushRef="#br0" timeOffset="66497.3225">-1779 1732 216 0,'-13'4'98'0,"13"-4"-77"0,13-7-26 0,-9 7 58 16,4 0-43-16,0 0 22 15,1 0-23-15,-1 0-2 16,9-4-5-16,-5 4 1 0,9-4-2 16,-4 1-59-16,3-1 45 15,-3 0-158-15,0 1 132 16,-1-1-73-16</inkml:trace>
          <inkml:trace contextRef="#ctx0" brushRef="#br0" timeOffset="66732.2974">-1663 1426 236 0,'-12'-4'108'0,"12"4"-85"0,-9 7-29 0,9-3 91 16,-4 7-68-1,0 0 44-15,0 19-44 16,0-4 7-16,-1 25-17 0,1-6-2 16,4 6-3-16,0-2-2 0,0 2 1 15,0-6-4-15,0-5 2 16,0-6-61-16,9-5 49 16,-1-7-136-16,9-7 115 15,-5-4-185 1</inkml:trace>
        </inkml:traceGroup>
        <inkml:traceGroup>
          <inkml:annotationXML>
            <emma:emma xmlns:emma="http://www.w3.org/2003/04/emma" version="1.0">
              <emma:interpretation id="{976877BA-7C58-4263-B2BC-683210DE29CC}" emma:medium="tactile" emma:mode="ink">
                <msink:context xmlns:msink="http://schemas.microsoft.com/ink/2010/main" type="inkWord" rotatedBoundingBox="23257,10241 23651,10231 23667,10872 23273,10882"/>
              </emma:interpretation>
              <emma:one-of disjunction-type="recognition" id="oneOf26">
                <emma:interpretation id="interp130" emma:lang="zh-CN" emma:confidence="0">
                  <emma:literal>d</emma:literal>
                </emma:interpretation>
                <emma:interpretation id="interp131" emma:lang="zh-CN" emma:confidence="0">
                  <emma:literal>“</emma:literal>
                </emma:interpretation>
                <emma:interpretation id="interp132" emma:lang="zh-CN" emma:confidence="0">
                  <emma:literal>八</emma:literal>
                </emma:interpretation>
                <emma:interpretation id="interp133" emma:lang="zh-CN" emma:confidence="0">
                  <emma:literal>n</emma:literal>
                </emma:interpretation>
                <emma:interpretation id="interp134" emma:lang="zh-CN" emma:confidence="0">
                  <emma:literal>a</emma:literal>
                </emma:interpretation>
              </emma:one-of>
            </emma:emma>
          </inkml:annotationXML>
          <inkml:trace contextRef="#ctx0" brushRef="#br0" timeOffset="67347.7763">-1209 1854 180 0,'0'8'82'0,"0"-8"-65"0,4-4-21 15,-4 4 81-15,0 0-61 16,0 0 34-16,0-7-37 16,0-1 7-16,0-6-14 15,0 3-7-15,-4-12 1 0,-1 5 8 16,-7-1-6-16,4 1-1 15,-9 7 0-15,0 3 4 16,-8 16-4-16,5-5 14 16,-5 23-11-16,4-3 23 0,4 14-21 15,0-4 6-15,5 0-8 16,4-3-6-16,8-1 2 16,0-3 5-16,8-4-4 15,0-3 9-15,13-12-8 16,-4 1-1-16,8-16 0 15,-4 5-1-15,3-31 0 16,-3 8-12-16,4-29 10 16,-4 7-25-16,0-26 21 15,0 11-6-15,-5-7 8 16,5-15 6-16,-8 18-2 16,-5 15 6-16,0 15-5 15,-4 19 25-15,-4 14-20 16,0 0 20-16,0 30-19 0,0-3 27 15,0 28-26 1,0-6 10-16,5 14-12 0,-5-7-4 16,4 14-1-16,0-14-1 15,4 0 0-15,1-8-115 16,3 0 90-16,0-7-322 16,9-7 268-1,-4-4 32-15</inkml:trace>
        </inkml:traceGroup>
        <inkml:traceGroup>
          <inkml:annotationXML>
            <emma:emma xmlns:emma="http://www.w3.org/2003/04/emma" version="1.0">
              <emma:interpretation id="{02CB28C2-784F-4449-89C7-713E79A78BAA}" emma:medium="tactile" emma:mode="ink">
                <msink:context xmlns:msink="http://schemas.microsoft.com/ink/2010/main" type="inkWord" rotatedBoundingBox="23997,10693 24229,10688 24239,11104 24008,11110"/>
              </emma:interpretation>
              <emma:one-of disjunction-type="recognition" id="oneOf27">
                <emma:interpretation id="interp135" emma:lang="zh-CN" emma:confidence="0">
                  <emma:literal>l</emma:literal>
                </emma:interpretation>
                <emma:interpretation id="interp136" emma:lang="zh-CN" emma:confidence="0">
                  <emma:literal>,</emma:literal>
                </emma:interpretation>
                <emma:interpretation id="interp137" emma:lang="zh-CN" emma:confidence="0">
                  <emma:literal>1</emma:literal>
                </emma:interpretation>
                <emma:interpretation id="interp138" emma:lang="zh-CN" emma:confidence="0">
                  <emma:literal>丿</emma:literal>
                </emma:interpretation>
                <emma:interpretation id="interp139" emma:lang="zh-CN" emma:confidence="0">
                  <emma:literal>/</emma:literal>
                </emma:interpretation>
              </emma:one-of>
            </emma:emma>
          </inkml:annotationXML>
          <inkml:trace contextRef="#ctx0" brushRef="#br0" timeOffset="67622.4449">-456 1832 380 0,'-9'37'171'0,"9"-37"-135"0,-4 0-46 16,-4 26 77-16,-1-4-36 15,-20 41-19-15,4-11-27 16,-20 22 11-16,3-11-251 0,-8 22 200 15</inkml:trace>
        </inkml:traceGroup>
        <inkml:traceGroup>
          <inkml:annotationXML>
            <emma:emma xmlns:emma="http://www.w3.org/2003/04/emma" version="1.0">
              <emma:interpretation id="{C7E2A63D-8FBB-4018-96A8-F2F9339177B9}" emma:medium="tactile" emma:mode="ink">
                <msink:context xmlns:msink="http://schemas.microsoft.com/ink/2010/main" type="inkWord" rotatedBoundingBox="24727,10503 25176,10491 25185,10850 24737,10862"/>
              </emma:interpretation>
              <emma:one-of disjunction-type="recognition" id="oneOf28">
                <emma:interpretation id="interp140" emma:lang="zh-CN" emma:confidence="0">
                  <emma:literal>m</emma:literal>
                </emma:interpretation>
                <emma:interpretation id="interp141" emma:lang="zh-CN" emma:confidence="0">
                  <emma:literal>川</emma:literal>
                </emma:interpretation>
                <emma:interpretation id="interp142" emma:lang="zh-CN" emma:confidence="0">
                  <emma:literal>M</emma:literal>
                </emma:interpretation>
                <emma:interpretation id="interp143" emma:lang="zh-CN" emma:confidence="0">
                  <emma:literal>以</emma:literal>
                </emma:interpretation>
                <emma:interpretation id="interp144" emma:lang="zh-CN" emma:confidence="0">
                  <emma:literal>州</emma:literal>
                </emma:interpretation>
              </emma:one-of>
            </emma:emma>
          </inkml:annotationXML>
          <inkml:trace contextRef="#ctx0" brushRef="#br0" timeOffset="-16140.534">43 1651 88 0,'0'-4'42'0,"0"4"-33"0,0 0-11 0,0 0 44 15,4 0-34-15,-4 0 26 16,4 0-25-16,0 0 20 16,-4 0-22-16,0 0 16 15,4 0-17-15,-4 0 6 0,0 0-9 16,0 0 4-16,0 0-6 15,0 0 0-15,0 0 0 16,0 0 7-16,0 0-6 0,0 0 2 16,0 0-3-16,0 0 5 15,0 0-5-15,0 0 0 16,0 0 0-16,0 0 4 16,0 0-4-16,0 0 0 15,0 0 0-15,0 0 1 16,0 0-1-16,0 0-1 15,0 0 1-15,0 0 1 16,0 0-1-16,0 0 2 16,0 0-2-16,0 0-3 15,0 0 1-15,0 0 4 16,0 0-3-16,0 0 0 16,0 0 1-16,0 0-1 0,0 0 0 15,0 0 2-15,0 0-1 16,0 0-1-16,0 0 1 15,0 0-1-15,0 0 0 16,0 0 2-16,0 0-1 16,0 0 2-16,0 0-2 15,0 0-3-15,0 0 1 16,0 0 6-16,0 0-4 16,0 0 6-16,0 0-6 15,0 0 3-15,0 0-3 16,0 0 8-16,0 0-7 15,0 0-1-15,0 0 0 16,0 0 7-16,0 4-6 0,0 0 16 16,5 18-14-16,-1-7 15 15,0 14-14-15,0-6 0 16,-4 14-3-16,0-8 1 16,0 4-2-16,0-3 2 15,0 0-2-15,0-8 5 16,0 0-5-16,0-4 0 15,-4-3 0-15,0-4 1 16,0-3-1-16,4-1-6 16,0-7 4-16,0 0 3 15,0-11-2-15,0 4-5 16,4-16 4-16,0 5-3 0,4-12 3 16,-4 4 9-1,5-11-6-15,-1 8-7 16,0-4 5-16,1 3-4 0,-1 4 3 15,0 4 4-15,1 3-3 16,-5 5 0-16,4 6 1 16,-4-3-1-16,0 19 0 15,1-5 0-15,3 19 0 16,-4-3 0-16,0 7 0 16,0-4 8-16,1 8-6 15,-1-4-4-15,0 3 2 16,0-3 3-16,0-4-3 15,-4-3-2-15,4-5 1 16,-4-2 1-16,5-16 0 16,-1 4 0-16,4-15 0 0,0 4-9 15,5-22 7-15,-1 7-2 16,9-11 3-16,-4 4-2 16,4-1 2-16,-5 5 1 15,1 6 0-15,-5 1 2 16,5 19-1-16,-5-5 19 15,1 27-16-15,-1-5 13 16,1 20-12-16,-1-5-1 16,-3 12-2-16,-5-8 1 15,0 1-2-15,0-5-6 16,0-3 4-16,0-4-90 16,-4-3 72-16,0-4-207 15,13-12 174-15,-1-3-34 16</inkml:trace>
        </inkml:traceGroup>
        <inkml:traceGroup>
          <inkml:annotationXML>
            <emma:emma xmlns:emma="http://www.w3.org/2003/04/emma" version="1.0">
              <emma:interpretation id="{00B97F02-D8D2-413A-BF4B-2AEBE94B5F73}" emma:medium="tactile" emma:mode="ink">
                <msink:context xmlns:msink="http://schemas.microsoft.com/ink/2010/main" type="inkWord" rotatedBoundingBox="25353,10506 25526,10501 25535,10853 25362,10858"/>
              </emma:interpretation>
              <emma:one-of disjunction-type="recognition" id="oneOf29">
                <emma:interpretation id="interp145" emma:lang="zh-CN" emma:confidence="0">
                  <emma:literal>e</emma:literal>
                </emma:interpretation>
                <emma:interpretation id="interp146" emma:lang="zh-CN" emma:confidence="0">
                  <emma:literal>七</emma:literal>
                </emma:interpretation>
                <emma:interpretation id="interp147" emma:lang="zh-CN" emma:confidence="0">
                  <emma:literal>l</emma:literal>
                </emma:interpretation>
                <emma:interpretation id="interp148" emma:lang="zh-CN" emma:confidence="0">
                  <emma:literal>t</emma:literal>
                </emma:interpretation>
                <emma:interpretation id="interp149" emma:lang="zh-CN" emma:confidence="0">
                  <emma:literal>只</emma:literal>
                </emma:interpretation>
              </emma:one-of>
            </emma:emma>
          </inkml:annotationXML>
          <inkml:trace contextRef="#ctx0" brushRef="#br0" timeOffset="-15643.7242">679 1740 200 0,'-8'4'92'0,"8"-4"-73"0,12 18-24 16,-7-14 61-16,3 3-45 16,0 1 24-16,5-8-25 15,8 3 5-15,-5-3-11 16,1-3 12-16,0-1-12 0,-5-4 0 15,-4 1-2-15,1 0 4 16,-1-4-5-16,0-8 0 16,-4 4 0-16,1 4-1 15,-10-4 0-15,5 4 0 16,-8-4 0-16,0 4 2 16,-5 11-1-16,1 0 19 0,-5 15-16 15,1 4 19-15,-1 10-18 16,4-3 23-16,5 7-21 15,0-3-3-15,8 3-2 16,0-7 3-16,8 0-4 16,-4-4 3-16,9 0-3 15,-5-3-3-15,5-1 1 16,-1-3-33-16,5-4 27 16,-5-3-132-16,13-12 107 15,-4 0-219 1</inkml:trace>
        </inkml:traceGroup>
        <inkml:traceGroup>
          <inkml:annotationXML>
            <emma:emma xmlns:emma="http://www.w3.org/2003/04/emma" version="1.0">
              <emma:interpretation id="{AEFB5AC0-8D65-46E4-B507-8EB648074FF1}" emma:medium="tactile" emma:mode="ink">
                <msink:context xmlns:msink="http://schemas.microsoft.com/ink/2010/main" type="inkWord" rotatedBoundingBox="25665,10543 26029,10534 26038,10884 25674,10893"/>
              </emma:interpretation>
              <emma:one-of disjunction-type="recognition" id="oneOf30">
                <emma:interpretation id="interp150" emma:lang="zh-CN" emma:confidence="0">
                  <emma:literal>a</emma:literal>
                </emma:interpretation>
                <emma:interpretation id="interp151" emma:lang="zh-CN" emma:confidence="0">
                  <emma:literal>“</emma:literal>
                </emma:interpretation>
                <emma:interpretation id="interp152" emma:lang="zh-CN" emma:confidence="0">
                  <emma:literal>厶</emma:literal>
                </emma:interpretation>
                <emma:interpretation id="interp153" emma:lang="zh-CN" emma:confidence="0">
                  <emma:literal>q</emma:literal>
                </emma:interpretation>
                <emma:interpretation id="interp154" emma:lang="zh-CN" emma:confidence="0">
                  <emma:literal>u</emma:literal>
                </emma:interpretation>
              </emma:one-of>
            </emma:emma>
          </inkml:annotationXML>
          <inkml:trace contextRef="#ctx0" brushRef="#br0" timeOffset="-15100.4896">1233 1810 200 0,'-4'-4'92'0,"12"-7"-73"0,-8 8-24 16,0-1 58-16,0 0-43 16,0 1 31-16,0-5-31 15,0 1 6-15,-4-4-11 16,-5-4 0-16,-7-4-4 0,-5 5 5 16,0-1-5-16,0 7 31 15,0 8-25-15,1 8 3 16,-5 7-7-16,0 10 15 0,4 9-14 15,0 6 15-15,13-6-14 16,0-5 6-16,3 1-8 16,1-4 1-16,8 0-3 15,1-4 8-15,7-4-7 16,0-3 5-16,9-11-6 16,-4 0-5-16,12-23 3 15,8-18-20-15,-7-4 17 16,-1 4-10-16,-8 8 10 15,-5 3 0-15,-3 7 2 16,-1 8 16-16,-4 4-11 16,-8 7 21-16,5 11-18 15,-1 4 14-15,0 7-15 16,0-4-5-16,4 8 0 0,1-3 5 16,-1 2-4-16,0-2-17 15,1-1 13-15,-1 0-111 16,0-3 89-16,1-5-187 15,-1-14 162 1,0 0-82-16</inkml:trace>
        </inkml:traceGroup>
        <inkml:traceGroup>
          <inkml:annotationXML>
            <emma:emma xmlns:emma="http://www.w3.org/2003/04/emma" version="1.0">
              <emma:interpretation id="{21DF6EE2-7D6C-4D29-8CFF-45A43C3DB2F1}" emma:medium="tactile" emma:mode="ink">
                <msink:context xmlns:msink="http://schemas.microsoft.com/ink/2010/main" type="inkWord" rotatedBoundingBox="26125,10600 26431,10592 26439,10924 26134,10932"/>
              </emma:interpretation>
              <emma:one-of disjunction-type="recognition" id="oneOf31">
                <emma:interpretation id="interp155" emma:lang="zh-CN" emma:confidence="0">
                  <emma:literal>n</emma:literal>
                </emma:interpretation>
                <emma:interpretation id="interp156" emma:lang="zh-CN" emma:confidence="0">
                  <emma:literal>“</emma:literal>
                </emma:interpretation>
                <emma:interpretation id="interp157" emma:lang="zh-CN" emma:confidence="0">
                  <emma:literal>u</emma:literal>
                </emma:interpretation>
                <emma:interpretation id="interp158" emma:lang="zh-CN" emma:confidence="0">
                  <emma:literal>Ⅱ</emma:literal>
                </emma:interpretation>
                <emma:interpretation id="interp159" emma:lang="zh-CN" emma:confidence="0">
                  <emma:literal>"</emma:literal>
                </emma:interpretation>
              </emma:one-of>
            </emma:emma>
          </inkml:annotationXML>
          <inkml:trace contextRef="#ctx0" brushRef="#br0" timeOffset="-14728.6065">1445 1744 216 0,'0'3'98'0,"0"19"-77"0,4-7-26 0,-4-4 83 15,0 12-62-15,0 2 56 16,0 1-54-16,0-4 5 16,0 12-15-16,0-8-1 0,0 7-5 15,0-3-4-15,0-5 2 16,0-2 0-16,4-16 0 16,0 0 0-16,5-21 0 15,-1-1-9-15,9-18 7 16,3-12 4-16,1 1-2 15,0 7 0-15,0 7 1 16,-5 4 7-16,1 8-6 16,0 3 21-16,-1 4-17 15,1 4 14-15,0 10-15 0,-5 5 9 16,1 10-11-16,3 8 4 16,-7 0-5-16,-1-4-1 15,0 8 0-15,-4-4-41 16,1 7 32-16,-1-4-168 15,-4 5 136-15,0-8-217 16</inkml:trace>
        </inkml:traceGroup>
        <inkml:traceGroup>
          <inkml:annotationXML>
            <emma:emma xmlns:emma="http://www.w3.org/2003/04/emma" version="1.0">
              <emma:interpretation id="{D15C483B-B038-4032-8097-EB8E167CD4E1}" emma:medium="tactile" emma:mode="ink">
                <msink:context xmlns:msink="http://schemas.microsoft.com/ink/2010/main" type="inkWord" rotatedBoundingBox="26713,10726 26908,10722 26915,11009 26721,11014"/>
              </emma:interpretation>
              <emma:one-of disjunction-type="recognition" id="oneOf32">
                <emma:interpretation id="interp160" emma:lang="zh-CN" emma:confidence="0">
                  <emma:literal>'</emma:literal>
                </emma:interpretation>
                <emma:interpretation id="interp161" emma:lang="zh-CN" emma:confidence="0">
                  <emma:literal>,</emma:literal>
                </emma:interpretation>
                <emma:interpretation id="interp162" emma:lang="zh-CN" emma:confidence="0">
                  <emma:literal>/</emma:literal>
                </emma:interpretation>
                <emma:interpretation id="interp163" emma:lang="zh-CN" emma:confidence="0">
                  <emma:literal>1</emma:literal>
                </emma:interpretation>
                <emma:interpretation id="interp164" emma:lang="zh-CN" emma:confidence="0">
                  <emma:literal>′</emma:literal>
                </emma:interpretation>
              </emma:one-of>
            </emma:emma>
          </inkml:annotationXML>
          <inkml:trace contextRef="#ctx0" brushRef="#br0" timeOffset="-14277.0695">2223 1866 372 0,'-21'11'167'0,"21"-11"-131"0,-21 26-46 15,21-23 57-15,-12 19-39 16,3-3 5-16,-11 18-8 16,3-4-26-16,-12 15 16 15,4-7-194-15,-8 11 156 0</inkml:trace>
        </inkml:traceGroup>
        <inkml:traceGroup>
          <inkml:annotationXML>
            <emma:emma xmlns:emma="http://www.w3.org/2003/04/emma" version="1.0">
              <emma:interpretation id="{EE26C13C-204B-40A6-8BAC-1596271BA14E}" emma:medium="tactile" emma:mode="ink">
                <msink:context xmlns:msink="http://schemas.microsoft.com/ink/2010/main" type="inkWord" rotatedBoundingBox="27600,10359 27930,10351 27941,10751 27611,10759"/>
              </emma:interpretation>
              <emma:one-of disjunction-type="recognition" id="oneOf33">
                <emma:interpretation id="interp165" emma:lang="zh-CN" emma:confidence="0">
                  <emma:literal>s</emma:literal>
                </emma:interpretation>
                <emma:interpretation id="interp166" emma:lang="zh-CN" emma:confidence="0">
                  <emma:literal>S</emma:literal>
                </emma:interpretation>
                <emma:interpretation id="interp167" emma:lang="zh-CN" emma:confidence="0">
                  <emma:literal>了</emma:literal>
                </emma:interpretation>
                <emma:interpretation id="interp168" emma:lang="zh-CN" emma:confidence="0">
                  <emma:literal>彡</emma:literal>
                </emma:interpretation>
                <emma:interpretation id="interp169" emma:lang="zh-CN" emma:confidence="0">
                  <emma:literal>;</emma:literal>
                </emma:interpretation>
              </emma:one-of>
            </emma:emma>
          </inkml:annotationXML>
          <inkml:trace contextRef="#ctx0" brushRef="#br0" timeOffset="-11336.8042">3242 1503 180 0,'4'-7'82'0,"-4"7"-65"0,0 0-21 0,0 0 76 0,0 0-58 15,0 0 35-15,-4 0-36 16,0 0 15-16,-9 0-20 16,5 0 3-16,-8 3-7 0,3-3 14 15,-8 12-14-15,5-5 4 16,-5 8-6-16,0-4-1 15,0 7 0-15,5-3-1 16,-1 4 0-16,4-5 0 16,5 1 0-16,0-4 0 15,4 0 0-15,-1 0-3 0,10 4 2 16,-1-7-2-16,12 3 2 16,-3-4-2-16,8 1 2 15,-1-1 4-15,5 0-3 16,-4 1 3-16,0-1-2 15,-4-3 5-15,-5 3-5 16,1 1 3-16,-5 3-3 16,0-4 2-16,-12 8-2 15,0-4 5-15,-13 4-5 16,5-4-3-16,-17 0 2 16,4 0 0-16,-13 0 0 15,5 0 2-15,-4 0-1 16,7-3-17-16,6-1 12 15,3 1-107-15,8-8 86 16,5 0-122-16,12-8 111 16,0 1-92-16</inkml:trace>
        </inkml:traceGroup>
        <inkml:traceGroup>
          <inkml:annotationXML>
            <emma:emma xmlns:emma="http://www.w3.org/2003/04/emma" version="1.0">
              <emma:interpretation id="{3A3C1515-9C8C-4BDA-8E61-6692F2760247}" emma:medium="tactile" emma:mode="ink">
                <msink:context xmlns:msink="http://schemas.microsoft.com/ink/2010/main" type="inkWord" rotatedBoundingBox="28072,10101 28338,10094 28353,10673 28086,10679"/>
              </emma:interpretation>
              <emma:one-of disjunction-type="recognition" id="oneOf34">
                <emma:interpretation id="interp170" emma:lang="zh-CN" emma:confidence="0">
                  <emma:literal>i</emma:literal>
                </emma:interpretation>
                <emma:interpretation id="interp171" emma:lang="zh-CN" emma:confidence="0">
                  <emma:literal>十</emma:literal>
                </emma:interpretation>
                <emma:interpretation id="interp172" emma:lang="zh-CN" emma:confidence="0">
                  <emma:literal>f</emma:literal>
                </emma:interpretation>
                <emma:interpretation id="interp173" emma:lang="zh-CN" emma:confidence="0">
                  <emma:literal>t</emma:literal>
                </emma:interpretation>
                <emma:interpretation id="interp174" emma:lang="zh-CN" emma:confidence="0">
                  <emma:literal>÷</emma:literal>
                </emma:interpretation>
              </emma:one-of>
            </emma:emma>
          </inkml:annotationXML>
          <inkml:trace contextRef="#ctx0" brushRef="#br0" timeOffset="-11106.8888">3404 1573 236 0,'-8'8'108'0,"8"-8"-85"0,0 7-29 0,0-3 41 16,4-4-29-1,0 0 17-15,9 0-17 16,-5 0 14-16,17-4-15 0,-4 4 3 0,8-3-6 16,-4-1-1-16,4 0 0 15,-4 0-35-15,0 1 27 16,-4-1-116-16,0 0 96 15,-5 1-164 1</inkml:trace>
          <inkml:trace contextRef="#ctx0" brushRef="#br0" timeOffset="-10873.5352">3562 1241 228 0,'-16'7'101'0,"16"-7"-79"0,-9 11-28 0,9-7 66 15,-4 7-49-15,0 0 42 16,-4 15-40-16,0-4 30 0,-5 22-32 16,5-3 16-16,-5 15-19 0,5-8-5 15,4 7-1-15,0-10-2 16,4 6 0-16,0-10-54 16,8-4 43-16,0-4-120 15,13-14 101-15,-4-1-212 16</inkml:trace>
        </inkml:traceGroup>
        <inkml:traceGroup>
          <inkml:annotationXML>
            <emma:emma xmlns:emma="http://www.w3.org/2003/04/emma" version="1.0">
              <emma:interpretation id="{865A0464-7C64-44E5-A0AB-7EA1A84D1511}" emma:medium="tactile" emma:mode="ink">
                <msink:context xmlns:msink="http://schemas.microsoft.com/ink/2010/main" type="inkWord" rotatedBoundingBox="28516,10103 28851,10095 28867,10688 28531,10696"/>
              </emma:interpretation>
              <emma:one-of disjunction-type="recognition" id="oneOf35">
                <emma:interpretation id="interp175" emma:lang="zh-CN" emma:confidence="0">
                  <emma:literal>d</emma:literal>
                </emma:interpretation>
                <emma:interpretation id="interp176" emma:lang="zh-CN" emma:confidence="0">
                  <emma:literal>氏</emma:literal>
                </emma:interpretation>
                <emma:interpretation id="interp177" emma:lang="zh-CN" emma:confidence="0">
                  <emma:literal>“</emma:literal>
                </emma:interpretation>
                <emma:interpretation id="interp178" emma:lang="zh-CN" emma:confidence="0">
                  <emma:literal>忄</emma:literal>
                </emma:interpretation>
                <emma:interpretation id="interp179" emma:lang="zh-CN" emma:confidence="0">
                  <emma:literal>H</emma:literal>
                </emma:interpretation>
              </emma:one-of>
            </emma:emma>
          </inkml:annotationXML>
          <inkml:trace contextRef="#ctx0" brushRef="#br0" timeOffset="-10375.4122">4003 1703 232 0,'-4'4'105'0,"4"-4"-83"0,0-4-28 0,0 4 29 0,0-4-19 15,0 0 12 1,0-7-11-16,0 4 5 16,0-15-7-16,0 7 1 0,-8-3-3 15,0 3 8-15,-5 7-7 16,1 5 21-16,-5 14-17 16,0 0 11-16,-8 11-12 15,9-4 27-15,-1 16-24 16,5-8 5-16,8 3-9 15,-1-3-6-15,10-4 2 16,-1 1 0-16,8-12 0 16,1 0-3-16,7-15 2 0,1 0-5 15,4-18 5-15,-4 0-11 16,8-26 9-16,-4 3-4 16,0-21 5-16,-4 10 1 15,-4-10 1-15,-5 7 0 16,-4 3 0-16,-4 8 25 15,-4 7-20-15,0 8 46 16,-4 18-39-16,0 1 18 16,-4 32-22-16,0-3 15 15,-1 44-18-15,5-7 4 16,4 22-7-16,0-11-4 16,8 11 2-16,1-12-17 15,11 1 13-15,-3-11-166 0,16-22 133 16,-8-4-267-1</inkml:trace>
        </inkml:traceGroup>
        <inkml:traceGroup>
          <inkml:annotationXML>
            <emma:emma xmlns:emma="http://www.w3.org/2003/04/emma" version="1.0">
              <emma:interpretation id="{1BC4B28F-89F4-46A6-8441-59E62C88069C}" emma:medium="tactile" emma:mode="ink">
                <msink:context xmlns:msink="http://schemas.microsoft.com/ink/2010/main" type="inkWord" rotatedBoundingBox="29285,10505 29508,10500 29514,10760 29291,10766"/>
              </emma:interpretation>
              <emma:one-of disjunction-type="recognition" id="oneOf36">
                <emma:interpretation id="interp180" emma:lang="zh-CN" emma:confidence="0">
                  <emma:literal>,</emma:literal>
                </emma:interpretation>
                <emma:interpretation id="interp181" emma:lang="zh-CN" emma:confidence="0">
                  <emma:literal>/</emma:literal>
                </emma:interpretation>
                <emma:interpretation id="interp182" emma:lang="zh-CN" emma:confidence="0">
                  <emma:literal>'</emma:literal>
                </emma:interpretation>
                <emma:interpretation id="interp183" emma:lang="zh-CN" emma:confidence="0">
                  <emma:literal>1</emma:literal>
                </emma:interpretation>
                <emma:interpretation id="interp184" emma:lang="zh-CN" emma:confidence="0">
                  <emma:literal>′</emma:literal>
                </emma:interpretation>
              </emma:one-of>
            </emma:emma>
          </inkml:annotationXML>
          <inkml:trace contextRef="#ctx0" brushRef="#br0" timeOffset="-9893.3874">4823 1644 276 0,'-8'11'125'0,"8"-11"-99"0,-13 18-33 0,13-14 87 16,-8 3-64-16,4 1 36 16,-13 10-37-16,5-3-4 15,-9 11-7-15,4-4-6 0,-8 8 2 16,4-4-53-16,1 3 41 16,-1-7-175-16,4-7 145 15,5 0-166 1</inkml:trace>
        </inkml:traceGroup>
        <inkml:traceGroup>
          <inkml:annotationXML>
            <emma:emma xmlns:emma="http://www.w3.org/2003/04/emma" version="1.0">
              <emma:interpretation id="{FBEDEBC6-B294-463F-9D37-AF77A170B27B}" emma:medium="tactile" emma:mode="ink">
                <msink:context xmlns:msink="http://schemas.microsoft.com/ink/2010/main" type="inkWord" rotatedBoundingBox="30014,10233 30593,10219 30602,10596 30023,10611"/>
              </emma:interpretation>
              <emma:one-of disjunction-type="recognition" id="oneOf37">
                <emma:interpretation id="interp185" emma:lang="zh-CN" emma:confidence="0">
                  <emma:literal>“</emma:literal>
                </emma:interpretation>
                <emma:interpretation id="interp186" emma:lang="zh-CN" emma:confidence="0">
                  <emma:literal>『</emma:literal>
                </emma:interpretation>
                <emma:interpretation id="interp187" emma:lang="zh-CN" emma:confidence="0">
                  <emma:literal>比</emma:literal>
                </emma:interpretation>
                <emma:interpretation id="interp188" emma:lang="zh-CN" emma:confidence="0">
                  <emma:literal>仕</emma:literal>
                </emma:interpretation>
                <emma:interpretation id="interp189" emma:lang="zh-CN" emma:confidence="0">
                  <emma:literal>心</emma:literal>
                </emma:interpretation>
              </emma:one-of>
            </emma:emma>
          </inkml:annotationXML>
          <inkml:trace contextRef="#ctx0" brushRef="#br0" timeOffset="-8842.2093">5534 1448 160 0,'5'-4'75'0,"-5"4"-59"0,8-4-20 0,-8 4 23 0,0-3-16 15,0-1 27-15,0-7-23 16,0 3 22-16,-8-3-22 15,-9 0 11-15,-4 0-13 0,0 4 22 16,-4 10-21-16,-4 9 17 16,4 6-17-16,0 8 25 15,13 0-23-15,-1-4 18 16,5 11-19-16,0-3 2 16,8 3-7-16,0-3-4 15,8-1 2-15,0-7-3 16,17 1 2-16,-4-5-22 0,12-10 18 15,17-1-26-15,-16-7 24 16,-9 0-9-16,12-7 12 16,-8-1-14-16,0-10 13 15,9-12-6-15,-9 4 8 16,-8 8 5-16,-9 7-2 16,-4 3 26-16,-8 8-21 15,0 15 30-15,-4 4-27 16,0 3 22-16,0 4-23 15,4-8 14-15,4 1-16 16,-4-5-8-16,8-6 3 16,9-1-7-16,0 1 6 15,4-8-3-15,-1-4 3 0,-3 0 1 16,0-3 0-16,-1-8-6 16,1-4 5-16,-9 5-8 15,5-23 6-15,-9 3 2 16,0 5 1-16,-4-1 2 15,-4 4-1-15,4 4 2 16,-8 0-2-16,-13-8 11 16,4 19-10-16,5 0 8 15,-9 15-7-15,4-4 1 16,-4 15-3-16,5-4-23 16,3 11 17-16,1-4-138 15,3 1 112-15,5-4-191 16</inkml:trace>
        </inkml:traceGroup>
        <inkml:traceGroup>
          <inkml:annotationXML>
            <emma:emma xmlns:emma="http://www.w3.org/2003/04/emma" version="1.0">
              <emma:interpretation id="{5825D8BE-0D75-4D2E-803E-EE3459AA5B12}" emma:medium="tactile" emma:mode="ink">
                <msink:context xmlns:msink="http://schemas.microsoft.com/ink/2010/main" type="inkWord" rotatedBoundingBox="30735,10267 31047,10259 31056,10613 30744,10621"/>
              </emma:interpretation>
              <emma:one-of disjunction-type="recognition" id="oneOf38">
                <emma:interpretation id="interp190" emma:lang="zh-CN" emma:confidence="0">
                  <emma:literal>u</emma:literal>
                </emma:interpretation>
                <emma:interpretation id="interp191" emma:lang="zh-CN" emma:confidence="0">
                  <emma:literal>“</emma:literal>
                </emma:interpretation>
                <emma:interpretation id="interp192" emma:lang="zh-CN" emma:confidence="0">
                  <emma:literal>凵</emma:literal>
                </emma:interpretation>
                <emma:interpretation id="interp193" emma:lang="zh-CN" emma:confidence="0">
                  <emma:literal>〝</emma:literal>
                </emma:interpretation>
                <emma:interpretation id="interp194" emma:lang="zh-CN" emma:confidence="0">
                  <emma:literal>"</emma:literal>
                </emma:interpretation>
              </emma:one-of>
            </emma:emma>
          </inkml:annotationXML>
          <inkml:trace contextRef="#ctx0" brushRef="#br0" timeOffset="-8347.5481">6075 1411 192 0,'-12'18'85'0,"8"-10"-67"0,0 3-23 16,4 0 53-16,0 7-39 15,0 16 41-15,0 3-37 16,0 3 19-16,4-6-24 16,0-5 4-16,4 8-8 0,5-7-9 15,3-8 5-15,5-7-1 16,0-8 1-16,0-7-3 16,-1 0 2-16,1-4 1 15,0-10 0-15,0-9-3 16,-4-6 2-16,-5-8 4 15,5 4-3-15,-5 3 0 16,-4 4 1-16,-3 4 1 16,3 7-1-16,-4 4 30 0,-4 7-24 15,0 12 20-15,0 10-20 16,0 8 7-16,0 7-10 16,0 1-2-16,4-9-1 15,5 9-10-15,-5-5 7 16,8-6-142-16,-3-9 113 15,-5-17-222 1</inkml:trace>
        </inkml:traceGroup>
        <inkml:traceGroup>
          <inkml:annotationXML>
            <emma:emma xmlns:emma="http://www.w3.org/2003/04/emma" version="1.0">
              <emma:interpretation id="{209D278B-E73B-4DD5-8562-A291A6B56430}" emma:medium="tactile" emma:mode="ink">
                <msink:context xmlns:msink="http://schemas.microsoft.com/ink/2010/main" type="inkWord" rotatedBoundingBox="31274,10164 31548,10157 31560,10628 31286,10635"/>
              </emma:interpretation>
              <emma:one-of disjunction-type="recognition" id="oneOf39">
                <emma:interpretation id="interp195" emma:lang="zh-CN" emma:confidence="0">
                  <emma:literal>n</emma:literal>
                </emma:interpretation>
                <emma:interpretation id="interp196" emma:lang="zh-CN" emma:confidence="0">
                  <emma:literal>门</emma:literal>
                </emma:interpretation>
                <emma:interpretation id="interp197" emma:lang="zh-CN" emma:confidence="0">
                  <emma:literal>h</emma:literal>
                </emma:interpretation>
                <emma:interpretation id="interp198" emma:lang="zh-CN" emma:confidence="0">
                  <emma:literal>“</emma:literal>
                </emma:interpretation>
                <emma:interpretation id="interp199" emma:lang="zh-CN" emma:confidence="0">
                  <emma:literal>仃</emma:literal>
                </emma:interpretation>
              </emma:one-of>
            </emma:emma>
          </inkml:annotationXML>
          <inkml:trace contextRef="#ctx0" brushRef="#br0" timeOffset="-7657.8699">6658 1307 176 0,'-4'0'78'0,"4"4"-61"0,-5 3-21 0,1 1 70 16,0 6-53-16,0 9 47 15,-4 10-45-15,3 11 28 16,-3 4-31-16,4 0 4 0,0-7-11 16,-4-4-3-16,8-7-1 0,0-1-7 15,0-10 5-15,0-8-22 16,0-7 17-16,0-8 0 15,0-7 4-15,0-11-1 16,12-15 2-16,-4 3 4 16,9 1-3-16,0 3 0 15,8 1 1-15,-5-1 4 16,14 1-4-16,-9 7 6 16,-5 3-6-16,1 12 31 15,0 7-25-15,-4 11 25 16,-5 11-23-16,-4 15-5 15,1 11-2-15,-5 0 9 16,-4-4-9-16,-4 1 0 0,4-5-1 16,-4-6-7-16,4-12 5 15,0-7-109-15,0-8 86 16,4-11-140-16,0-7 124 16,-4-11-115-1</inkml:trace>
        </inkml:traceGroup>
        <inkml:traceGroup>
          <inkml:annotationXML>
            <emma:emma xmlns:emma="http://www.w3.org/2003/04/emma" version="1.0">
              <emma:interpretation id="{74E84C13-CE77-49AC-9D11-68D37D52316F}" emma:medium="tactile" emma:mode="ink">
                <msink:context xmlns:msink="http://schemas.microsoft.com/ink/2010/main" type="inkWord" rotatedBoundingBox="31681,9950 32048,9941 32065,10614 31698,10623"/>
              </emma:interpretation>
              <emma:one-of disjunction-type="recognition" id="oneOf40">
                <emma:interpretation id="interp200" emma:lang="zh-CN" emma:confidence="0">
                  <emma:literal>t</emma:literal>
                </emma:interpretation>
                <emma:interpretation id="interp201" emma:lang="zh-CN" emma:confidence="0">
                  <emma:literal>七</emma:literal>
                </emma:interpretation>
                <emma:interpretation id="interp202" emma:lang="zh-CN" emma:confidence="0">
                  <emma:literal>+</emma:literal>
                </emma:interpretation>
                <emma:interpretation id="interp203" emma:lang="zh-CN" emma:confidence="0">
                  <emma:literal>十</emma:literal>
                </emma:interpretation>
                <emma:interpretation id="interp204" emma:lang="zh-CN" emma:confidence="0">
                  <emma:literal>÷</emma:literal>
                </emma:interpretation>
              </emma:one-of>
            </emma:emma>
          </inkml:annotationXML>
          <inkml:trace contextRef="#ctx0" brushRef="#br0" timeOffset="-7370.6593">7011 1474 272 0,'-4'22'125'0,"4"-22"-99"0,4-4-33 0,9 0 34 0,-1 1-23 15,5-1 24-15,4-3-21 16,0 3 16-16,-1 0-17 16,5 4 3-16,0 0-7 0,4 0 2 15,9 0-3-15,-5 0-1 16,-4 0 1-16,-4 0-18 16,-8 0 13-16,4 0-65 15,-13 0 53-15,0-4-117 16,-16 1 102-16,0-8-146 15</inkml:trace>
          <inkml:trace contextRef="#ctx0" brushRef="#br0" timeOffset="-7130.5377">7207 1089 260 0,'-13'4'118'0,"13"3"-93"0,0 0-32 16,0 16 87-16,0 6-14 15,-4 8-44-15,0 22 26 16,0 8-36-16,0 7 10 0,4-8-16 16,0-3 2-16,0-3-6 15,0-9-6-15,4-3 3 16,4-14-50-16,9-12 39 16,-5-7-107-16,5-8 92 15,4-14-157-15,0-4 140 0,-5-12-106 16</inkml:trace>
        </inkml:traceGroup>
        <inkml:traceGroup>
          <inkml:annotationXML>
            <emma:emma xmlns:emma="http://www.w3.org/2003/04/emma" version="1.0">
              <emma:interpretation id="{91A9AA9F-6B11-4BB2-8E89-79F373AFD85B}" emma:medium="tactile" emma:mode="ink">
                <msink:context xmlns:msink="http://schemas.microsoft.com/ink/2010/main" type="inkWord" rotatedBoundingBox="32112,10009 32788,9992 32813,11002 32138,11019"/>
              </emma:interpretation>
              <emma:one-of disjunction-type="recognition" id="oneOf41">
                <emma:interpretation id="interp205" emma:lang="zh-CN" emma:confidence="0">
                  <emma:literal>D</emma:literal>
                </emma:interpretation>
                <emma:interpretation id="interp206" emma:lang="zh-CN" emma:confidence="0">
                  <emma:literal>》</emma:literal>
                </emma:interpretation>
                <emma:interpretation id="interp207" emma:lang="zh-CN" emma:confidence="0">
                  <emma:literal>引</emma:literal>
                </emma:interpretation>
                <emma:interpretation id="interp208" emma:lang="zh-CN" emma:confidence="0">
                  <emma:literal>』</emma:literal>
                </emma:interpretation>
                <emma:interpretation id="interp209" emma:lang="zh-CN" emma:confidence="0">
                  <emma:literal>少</emma:literal>
                </emma:interpretation>
              </emma:one-of>
            </emma:emma>
          </inkml:annotationXML>
          <inkml:trace contextRef="#ctx0" brushRef="#br0" timeOffset="-6575.2738">7777 1485 192 0,'4'0'88'0,"-4"0"-69"0,4-4-24 0,-4 4 75 16,0 0-56-16,0 0 71 16,0-4-65-16,0 4 44 15,-4 0-47-15,-8 0 13 0,-9 4-21 16,4 7 5-16,-12 8-10 16,-4 6 1-16,-5 5-4 15,5 0 11-15,4-4-10 16,8-4 11-16,9-4-10 15,3 1-12-15,13-5 7 16,-4-2 6-16,25-5-4 0,-4 0 1 16,17 1 0-16,-5-5 1 15,9 5-1-15,-13 7-1 16,-4-4 1-16,-9 4 1 16,-3 7-1-16,-5 4 2 15,-8-1-2-15,-12 1-1 16,-9-3 1-16,-8-1-18 15,-5-4 13-15,-11-3-82 16,-5-15 67-16,-4 0-159 16,8-7 137-16,4 3-179 15</inkml:trace>
          <inkml:trace contextRef="#ctx0" brushRef="#br0" timeOffset="3435.5228">7918 1141 232 0,'-4'0'105'0,"4"3"-83"0,0-6-28 16,0 3 77-16,0 0-57 16,8 11 73-1,1 4-12-15,12 3-52 16,-1 12 12-16,10 3-26 0,-1 11 2 16,-4 1-7-16,0 10-3 15,-9 8 0-15,-3-4 7 16,-9-7-6-16,-4 7-1 15,-17 11 0-15,-20 1-38 16,-13 6 29-16,-8 1-70 16,-13 0 60-16,0-4-191 0,-8-23 161 15,8-17-157 1</inkml:trace>
        </inkml:traceGroup>
      </inkml:traceGroup>
    </inkml:traceGroup>
    <inkml:traceGroup>
      <inkml:annotationXML>
        <emma:emma xmlns:emma="http://www.w3.org/2003/04/emma" version="1.0">
          <emma:interpretation id="{86BE5FB3-20FC-483B-88BB-D2B49ADE18B3}" emma:medium="tactile" emma:mode="ink">
            <msink:context xmlns:msink="http://schemas.microsoft.com/ink/2010/main" type="paragraph" rotatedBoundingBox="23306,12996 32371,12373 32459,13650 23393,14273" alignmentLevel="2"/>
          </emma:interpretation>
        </emma:emma>
      </inkml:annotationXML>
      <inkml:traceGroup>
        <inkml:annotationXML>
          <emma:emma xmlns:emma="http://www.w3.org/2003/04/emma" version="1.0">
            <emma:interpretation id="{3AFEF96B-8460-4F9A-A6A8-71958F4ED9FF}" emma:medium="tactile" emma:mode="ink">
              <msink:context xmlns:msink="http://schemas.microsoft.com/ink/2010/main" type="line" rotatedBoundingBox="23306,12996 32371,12373 32459,13650 23393,14273"/>
            </emma:interpretation>
          </emma:emma>
        </inkml:annotationXML>
        <inkml:traceGroup>
          <inkml:annotationXML>
            <emma:emma xmlns:emma="http://www.w3.org/2003/04/emma" version="1.0">
              <emma:interpretation id="{5D10C78D-3A68-4C99-84D3-469527D72CFB}" emma:medium="tactile" emma:mode="ink">
                <msink:context xmlns:msink="http://schemas.microsoft.com/ink/2010/main" type="inkWord" rotatedBoundingBox="23339,13484 23591,13467 23623,13936 23372,13954"/>
              </emma:interpretation>
              <emma:one-of disjunction-type="recognition" id="oneOf42">
                <emma:interpretation id="interp210" emma:lang="zh-CN" emma:confidence="0">
                  <emma:literal>S</emma:literal>
                </emma:interpretation>
                <emma:interpretation id="interp211" emma:lang="zh-CN" emma:confidence="0">
                  <emma:literal>s</emma:literal>
                </emma:interpretation>
                <emma:interpretation id="interp212" emma:lang="zh-CN" emma:confidence="0">
                  <emma:literal>∫</emma:literal>
                </emma:interpretation>
                <emma:interpretation id="interp213" emma:lang="zh-CN" emma:confidence="0">
                  <emma:literal>,</emma:literal>
                </emma:interpretation>
                <emma:interpretation id="interp214" emma:lang="zh-CN" emma:confidence="0">
                  <emma:literal>了</emma:literal>
                </emma:interpretation>
              </emma:one-of>
            </emma:emma>
          </inkml:annotationXML>
          <inkml:trace contextRef="#ctx0" brushRef="#br1" timeOffset="101684.2561">-1093 4628 124 0,'0'-4'55'0,"0"4"-43"0,0 0-15 0,0 0 57 15,0 0-43-15,0 0 32 0,0-3-31 16,0 3 18-16,-4-4-22 16,0 0 1-16,-5 4-6 0,1 0 4 15,-4 4-6-15,-1 0 0 16,-4 7 0-16,5 0-1 16,-5 7 0-16,5-3 2 15,-1 4-1-15,5-5-6 16,4 5 4-16,0-4 0 15,4 3 1-15,0-3-6 16,8-4 5-16,-4 0 3 16,9 8-2-16,-5-5 3 15,5-2-2-15,-5-5 2 16,0 11-2-16,0 1 5 0,-3 3-5 16,-1-3 3-16,-8 3-3 15,-1-4-1-15,-7 4 1 16,4-3 4-16,-9 3-4 15,0-3-5-15,-8-5 3 16,5-2-17-16,3-5 14 16,0 0-107-16,5-3 86 15,4 0-128 1</inkml:trace>
        </inkml:traceGroup>
        <inkml:traceGroup>
          <inkml:annotationXML>
            <emma:emma xmlns:emma="http://www.w3.org/2003/04/emma" version="1.0">
              <emma:interpretation id="{8148086B-9E50-4129-A37C-6BD78754983B}" emma:medium="tactile" emma:mode="ink">
                <msink:context xmlns:msink="http://schemas.microsoft.com/ink/2010/main" type="inkWord" rotatedBoundingBox="23683,13422 23881,13408 23910,13827 23711,13841"/>
              </emma:interpretation>
              <emma:one-of disjunction-type="recognition" id="oneOf43">
                <emma:interpretation id="interp215" emma:lang="zh-CN" emma:confidence="0">
                  <emma:literal>C</emma:literal>
                </emma:interpretation>
                <emma:interpretation id="interp216" emma:lang="zh-CN" emma:confidence="0">
                  <emma:literal>(</emma:literal>
                </emma:interpretation>
                <emma:interpretation id="interp217" emma:lang="zh-CN" emma:confidence="0">
                  <emma:literal>[</emma:literal>
                </emma:interpretation>
                <emma:interpretation id="interp218" emma:lang="zh-CN" emma:confidence="0">
                  <emma:literal>!</emma:literal>
                </emma:interpretation>
                <emma:interpretation id="interp219" emma:lang="zh-CN" emma:confidence="0">
                  <emma:literal>‘</emma:literal>
                </emma:interpretation>
              </emma:one-of>
            </emma:emma>
          </inkml:annotationXML>
          <inkml:trace contextRef="#ctx0" brushRef="#br1" timeOffset="102029.3493">-802 4573 168 0,'-4'-12'78'0,"4"12"-61"0,0-7-21 15,0 7 76-15,0 0-58 0,0 0 41 16,-8 0-41-1,4 0 15-15,-9 4-21 16,5-1-2-16,-9 12-4 0,1-4 4 16,-5 23-5-16,4-5 0 15,0 19 0-15,1-7 4 0,3 3-4 16,1-3-3-16,8-4 2 16,0-4-6-16,4-7 5 15,0-4 0-15,8-7 1 16,0-4-54-16,9-3 43 15,-1-5-114-15,9-3 96 16,-4 0-139 0</inkml:trace>
        </inkml:traceGroup>
        <inkml:traceGroup>
          <inkml:annotationXML>
            <emma:emma xmlns:emma="http://www.w3.org/2003/04/emma" version="1.0">
              <emma:interpretation id="{0CA18E4D-C4DC-461F-BB4B-573D9A341DEB}" emma:medium="tactile" emma:mode="ink">
                <msink:context xmlns:msink="http://schemas.microsoft.com/ink/2010/main" type="inkWord" rotatedBoundingBox="24157,13883 24203,13880 24204,13884 24158,13887"/>
              </emma:interpretation>
              <emma:one-of disjunction-type="recognition" id="oneOf44">
                <emma:interpretation id="interp220" emma:lang="zh-CN" emma:confidence="0">
                  <emma:literal>.</emma:literal>
                </emma:interpretation>
                <emma:interpretation id="interp221" emma:lang="zh-CN" emma:confidence="0">
                  <emma:literal>。</emma:literal>
                </emma:interpretation>
                <emma:interpretation id="interp222" emma:lang="zh-CN" emma:confidence="0">
                  <emma:literal>,</emma:literal>
                </emma:interpretation>
                <emma:interpretation id="interp223" emma:lang="zh-CN" emma:confidence="0">
                  <emma:literal>·</emma:literal>
                </emma:interpretation>
                <emma:interpretation id="interp224" emma:lang="zh-CN" emma:confidence="0">
                  <emma:literal/>
                </emma:interpretation>
              </emma:one-of>
            </emma:emma>
          </inkml:annotationXML>
          <inkml:trace contextRef="#ctx0" brushRef="#br1" timeOffset="102209.5579">-481 5024 260 0,'-5'3'118'0,"5"-3"-93"0,-8 0-32 16,8 0 87-16,-4 0-64 16,0 0 20-16,0 0-26 15,-1 0-6-15,1 4-2 16,0-4-128-16,0 0 99 0,0 0-243 16</inkml:trace>
        </inkml:traceGroup>
        <inkml:traceGroup>
          <inkml:annotationXML>
            <emma:emma xmlns:emma="http://www.w3.org/2003/04/emma" version="1.0">
              <emma:interpretation id="{A418D80C-620F-44BA-94DD-C69102B509DF}" emma:medium="tactile" emma:mode="ink">
                <msink:context xmlns:msink="http://schemas.microsoft.com/ink/2010/main" type="inkWord" rotatedBoundingBox="24525,13410 24781,13393 24809,13799 24553,13817"/>
              </emma:interpretation>
              <emma:one-of disjunction-type="recognition" id="oneOf45">
                <emma:interpretation id="interp225" emma:lang="zh-CN" emma:confidence="0">
                  <emma:literal>6</emma:literal>
                </emma:interpretation>
                <emma:interpretation id="interp226" emma:lang="zh-CN" emma:confidence="0">
                  <emma:literal>(</emma:literal>
                </emma:interpretation>
                <emma:interpretation id="interp227" emma:lang="zh-CN" emma:confidence="0">
                  <emma:literal>〈</emma:literal>
                </emma:interpretation>
                <emma:interpretation id="interp228" emma:lang="zh-CN" emma:confidence="0">
                  <emma:literal>C</emma:literal>
                </emma:interpretation>
                <emma:interpretation id="interp229" emma:lang="zh-CN" emma:confidence="0">
                  <emma:literal>c</emma:literal>
                </emma:interpretation>
              </emma:one-of>
            </emma:emma>
          </inkml:annotationXML>
          <inkml:trace contextRef="#ctx0" brushRef="#br1" timeOffset="92389.2327">84 4547 172 0,'0'-4'78'0,"0"4"-61"0,9-4-21 0,-5 4 59 15,-4 0-44-15,0 0 38 0,0 0-36 16,0 0 23-16,-4 0-26 16,0 0 6-16,-5 0-12 0,1 0-2 15,-9 8-1-15,5-5-1 16,-13 20 0-16,4-5 0 15,-4 15 0-15,0-7 2 16,4 15-1-16,1-8-1 16,3 0 1-16,4-3-1 15,5 0 0-15,0-4 2 16,12-1-1-16,0 1-3 16,13-7 1-16,-5-1-16 15,13-7 13-15,-4 0-79 0,4-11 64 16,-4 0-116-1,8-3 103-15,-4-1-86 16</inkml:trace>
        </inkml:traceGroup>
        <inkml:traceGroup>
          <inkml:annotationXML>
            <emma:emma xmlns:emma="http://www.w3.org/2003/04/emma" version="1.0">
              <emma:interpretation id="{94AC081D-1728-4708-95BA-9579C037DFED}" emma:medium="tactile" emma:mode="ink">
                <msink:context xmlns:msink="http://schemas.microsoft.com/ink/2010/main" type="inkWord" rotatedBoundingBox="24892,13483 25097,13469 25118,13762 24912,13776"/>
              </emma:interpretation>
              <emma:one-of disjunction-type="recognition" id="oneOf46">
                <emma:interpretation id="interp230" emma:lang="zh-CN" emma:confidence="0">
                  <emma:literal>。</emma:literal>
                </emma:interpretation>
                <emma:interpretation id="interp231" emma:lang="zh-CN" emma:confidence="0">
                  <emma:literal>0</emma:literal>
                </emma:interpretation>
                <emma:interpretation id="interp232" emma:lang="zh-CN" emma:confidence="0">
                  <emma:literal>o</emma:literal>
                </emma:interpretation>
                <emma:interpretation id="interp233" emma:lang="zh-CN" emma:confidence="0">
                  <emma:literal>○</emma:literal>
                </emma:interpretation>
                <emma:interpretation id="interp234" emma:lang="zh-CN" emma:confidence="0">
                  <emma:literal>°</emma:literal>
                </emma:interpretation>
              </emma:one-of>
            </emma:emma>
          </inkml:annotationXML>
          <inkml:trace contextRef="#ctx0" brushRef="#br1" timeOffset="92705.2488">230 4717 216 0,'-8'7'98'0,"8"-7"-77"0,-4 19-26 0,4-16 50 16,0 16-37-16,0-4 12 15,4 7-14-15,0 0-7 16,4 0 1-16,-4-3 8 0,9 3-6 16,-5-7-1-16,9-8 0 15,-1 0 10-15,5-14-9 0,-4 3 8 16,4-18-7-16,-5 0-2 16,1-15 0-16,-5 7 1 15,1-7-1-15,-5 8 2 16,-8-1-2-16,0 4 8 15,-12 8-7-15,3-1 19 16,-7 8-17-16,-1 4 2 16,-4 11-4-16,5-1-4 15,-1 16 1-15,0-4-80 16,5 3 63-16,4-3-257 16</inkml:trace>
        </inkml:traceGroup>
        <inkml:traceGroup>
          <inkml:annotationXML>
            <emma:emma xmlns:emma="http://www.w3.org/2003/04/emma" version="1.0">
              <emma:interpretation id="{2F0B4A8E-C793-44DC-B9CB-7D467B1DD515}" emma:medium="tactile" emma:mode="ink">
                <msink:context xmlns:msink="http://schemas.microsoft.com/ink/2010/main" type="inkWord" rotatedBoundingBox="25264,12861 25884,12819 25943,13673 25323,13716"/>
              </emma:interpretation>
              <emma:one-of disjunction-type="recognition" id="oneOf47">
                <emma:interpretation id="interp235" emma:lang="zh-CN" emma:confidence="0">
                  <emma:literal>在</emma:literal>
                </emma:interpretation>
                <emma:interpretation id="interp236" emma:lang="zh-CN" emma:confidence="0">
                  <emma:literal>沿</emma:literal>
                </emma:interpretation>
                <emma:interpretation id="interp237" emma:lang="zh-CN" emma:confidence="0">
                  <emma:literal>泥</emma:literal>
                </emma:interpretation>
                <emma:interpretation id="interp238" emma:lang="zh-CN" emma:confidence="0">
                  <emma:literal>㓆</emma:literal>
                </emma:interpretation>
                <emma:interpretation id="interp239" emma:lang="zh-CN" emma:confidence="0">
                  <emma:literal>作</emma:literal>
                </emma:interpretation>
              </emma:one-of>
            </emma:emma>
          </inkml:annotationXML>
          <inkml:trace contextRef="#ctx0" brushRef="#br1" timeOffset="93065.6451">700 4066 140 0,'4'-30'65'0,"-4"30"-51"0,9-26-17 0,-5 23 96 15,-4-1-74-15,0 0 70 0,4 8-67 16,-4-4 26-16,0 22-35 16,0-3 17-16,-4 33-22 0,0-8 13 15,-5 19-16-15,1-8-8 16,-9 27 3-16,5-16 5 15,-1 8-5-15,5-11-13 16,0-4 11-16,-1-7-90 16,9-11 72-16,0-8-136 15,5-15 119-15,-1-3-132 16</inkml:trace>
          <inkml:trace contextRef="#ctx0" brushRef="#br1" timeOffset="93335.3773">896 3999 244 0,'-9'-14'111'0,"9"14"-87"0,-4 0-30 0,4 0 94 16,0 7-71-16,0 0 48 15,-4 19-48-15,0-4 8 16,0 30-18-16,0-7 9 0,-5 21-11 15,5-7-3-15,-4 23-1 16,-1-16 7-16,5 8-6 16,0-11-4-16,4-4 2 15,0-7-67-15,0-11 52 16,0-8-149-16,8-22 127 0,1-4-198 16</inkml:trace>
          <inkml:trace contextRef="#ctx0" brushRef="#br1" timeOffset="93831.8024">1029 4510 252 0,'-21'11'115'0,"21"-11"-91"0,-4 4-30 0,4-4 69 16,4 3-51-16,0 1 29 15,4 0-30-15,1-1 0 16,7-3-8-16,-3 0 7 0,12-3-8 16,-4-1 2-16,4-3-3 15,-5 3 8-15,1-11-7 16,0 4-4-16,-4-4 2 15,-5 4-6-15,-3 0 5 16,-5 0 6-16,-13 0-5 16,1 3-4-16,-13 5 3 15,5-1 8-15,-14 11-5 16,5 1 19-16,-8 10-17 0,4 1 27 16,0 14-23-1,4-3 10-15,8 10-13 0,1-6 5 16,7 6-7-16,1-6 4 15,12-1-6-15,-4-4-5 16,17-3 3-16,0-4 0 16,12-7 1-16,-4-4-70 15,8-7 55-15,-4 0-214 16,4-15 177-16,-8 3-147 16</inkml:trace>
        </inkml:traceGroup>
        <inkml:traceGroup>
          <inkml:annotationXML>
            <emma:emma xmlns:emma="http://www.w3.org/2003/04/emma" version="1.0">
              <emma:interpretation id="{B481354D-7269-4675-B67D-78262E08D1AB}" emma:medium="tactile" emma:mode="ink">
                <msink:context xmlns:msink="http://schemas.microsoft.com/ink/2010/main" type="inkWord" rotatedBoundingBox="26076,13306 26212,13297 26230,13564 26095,13573"/>
              </emma:interpretation>
              <emma:one-of disjunction-type="recognition" id="oneOf48">
                <emma:interpretation id="interp240" emma:lang="zh-CN" emma:confidence="0">
                  <emma:literal>c</emma:literal>
                </emma:interpretation>
                <emma:interpretation id="interp241" emma:lang="zh-CN" emma:confidence="0">
                  <emma:literal>(</emma:literal>
                </emma:interpretation>
                <emma:interpretation id="interp242" emma:lang="zh-CN" emma:confidence="0">
                  <emma:literal>。</emma:literal>
                </emma:interpretation>
                <emma:interpretation id="interp243" emma:lang="zh-CN" emma:confidence="0">
                  <emma:literal>C</emma:literal>
                </emma:interpretation>
                <emma:interpretation id="interp244" emma:lang="zh-CN" emma:confidence="0">
                  <emma:literal>[</emma:literal>
                </emma:interpretation>
              </emma:one-of>
            </emma:emma>
          </inkml:annotationXML>
          <inkml:trace contextRef="#ctx0" brushRef="#br1" timeOffset="94237.6231">1528 4454 244 0,'0'-3'108'0,"0"3"-85"0,-8-8-29 0,8 8 80 16,-4 0-60-16,-1 0 43 16,1 0-42-16,0 0 26 0,-4 4-31 15,-1-4 15-15,-3 7-19 0,-1 1 8 16,-3 10-10-16,3-3 12 15,1 15-12-15,4-5-2 16,3 9-1-16,1-5-4 16,8-3 2-16,1-4-2 15,3-3 2-15,0-4-22 16,5-4 18-16,-5-4-96 16,9-7 79-16,-5 0-211 15,13-11 179 1,-4 0-86-16</inkml:trace>
        </inkml:traceGroup>
        <inkml:traceGroup>
          <inkml:annotationXML>
            <emma:emma xmlns:emma="http://www.w3.org/2003/04/emma" version="1.0">
              <emma:interpretation id="{3B8D59A7-74AE-47E4-B10F-ABDC5490333B}" emma:medium="tactile" emma:mode="ink">
                <msink:context xmlns:msink="http://schemas.microsoft.com/ink/2010/main" type="inkWord" rotatedBoundingBox="26310,12902 26709,12875 26762,13643 26363,13671"/>
              </emma:interpretation>
              <emma:one-of disjunction-type="recognition" id="oneOf49">
                <emma:interpretation id="interp245" emma:lang="zh-CN" emma:confidence="0">
                  <emma:literal>t</emma:literal>
                </emma:interpretation>
                <emma:interpretation id="interp246" emma:lang="zh-CN" emma:confidence="0">
                  <emma:literal>七</emma:literal>
                </emma:interpretation>
                <emma:interpretation id="interp247" emma:lang="zh-CN" emma:confidence="0">
                  <emma:literal>十</emma:literal>
                </emma:interpretation>
                <emma:interpretation id="interp248" emma:lang="zh-CN" emma:confidence="0">
                  <emma:literal>士</emma:literal>
                </emma:interpretation>
                <emma:interpretation id="interp249" emma:lang="zh-CN" emma:confidence="0">
                  <emma:literal>l</emma:literal>
                </emma:interpretation>
              </emma:one-of>
            </emma:emma>
          </inkml:annotationXML>
          <inkml:trace contextRef="#ctx0" brushRef="#br1" timeOffset="94508.8886">1678 4502 300 0,'-21'0'134'0,"21"0"-105"0,0 0-37 0,0 0 87 15,4 0-64-15,0 0 25 16,9 0-28-16,-1 0-2 16,17 0-7-16,-8 0-2 0,13-3 0 15,-5-1-1-15,8-3 0 16,-4-1 0-16,1-3 0 16,-5 4-37-16,0-4 29 15,-4 3-89-15,-4 1 74 16,-5-1-105-16,-3 1 97 0,-1 3-170 15</inkml:trace>
          <inkml:trace contextRef="#ctx0" brushRef="#br1" timeOffset="94798.7411">1982 4022 316 0,'-5'7'141'0,"5"-7"-111"0,-4 44-38 0,4-36 98 15,-4 21-73 1,4-3 56-16,-8 30-54 16,4-8 29-16,-9 26-35 0,5-11 15 0,-1 18-20 15,1-14-2-15,4-1-4 16,0-7-4-16,8-11 1 16,0-7-41-1,9-11 33-15,-1-5-112 0,13-25 93 16,-4 0-296-1,8-14 250-15,-4-1-49 16</inkml:trace>
        </inkml:traceGroup>
        <inkml:traceGroup>
          <inkml:annotationXML>
            <emma:emma xmlns:emma="http://www.w3.org/2003/04/emma" version="1.0">
              <emma:interpretation id="{1EEB98D3-F975-4EE0-B55B-E85BE5E408DF}" emma:medium="tactile" emma:mode="ink">
                <msink:context xmlns:msink="http://schemas.microsoft.com/ink/2010/main" type="inkWord" rotatedBoundingBox="27074,12916 27207,12907 27251,13554 27119,13563"/>
              </emma:interpretation>
              <emma:one-of disjunction-type="recognition" id="oneOf50">
                <emma:interpretation id="interp250" emma:lang="zh-CN" emma:confidence="0">
                  <emma:literal>(</emma:literal>
                </emma:interpretation>
                <emma:interpretation id="interp251" emma:lang="zh-CN" emma:confidence="0">
                  <emma:literal>〈</emma:literal>
                </emma:interpretation>
                <emma:interpretation id="interp252" emma:lang="zh-CN" emma:confidence="0">
                  <emma:literal>〔</emma:literal>
                </emma:interpretation>
                <emma:interpretation id="interp253" emma:lang="zh-CN" emma:confidence="0">
                  <emma:literal>1</emma:literal>
                </emma:interpretation>
                <emma:interpretation id="interp254" emma:lang="zh-CN" emma:confidence="0">
                  <emma:literal>︰</emma:literal>
                </emma:interpretation>
              </emma:one-of>
            </emma:emma>
          </inkml:annotationXML>
          <inkml:trace contextRef="#ctx0" brushRef="#br1" timeOffset="97810.6763">2506 4088 144 0,'4'-11'65'0,"-4"11"-51"0,4-11-17 15,-4 11 60-15,4-4-46 16,-4 1 47-16,4-1-43 16,-4 0 42-16,0 4-42 15,0 0 34-15,-4 8-36 0,4-1 18 16,-12 15-23-16,3-3 10 16,-7 18-13-16,-1-4 8 15,0 22-10-15,5-10 7 0,4 3-7 16,-1-8-2-16,9 16 0 15,0-8-1-15,13 8 0 16,-1-12-40-16,5-3 32 16,0-4-138-16,3-8 114 15,-3-3-218 1</inkml:trace>
        </inkml:traceGroup>
        <inkml:traceGroup>
          <inkml:annotationXML>
            <emma:emma xmlns:emma="http://www.w3.org/2003/04/emma" version="1.0">
              <emma:interpretation id="{F75AC6E7-53C3-481B-9588-D8679C81EC97}" emma:medium="tactile" emma:mode="ink">
                <msink:context xmlns:msink="http://schemas.microsoft.com/ink/2010/main" type="inkWord" rotatedBoundingBox="27490,12822 27712,12806 27766,13590 27543,13606"/>
              </emma:interpretation>
              <emma:one-of disjunction-type="recognition" id="oneOf51">
                <emma:interpretation id="interp255" emma:lang="zh-CN" emma:confidence="0">
                  <emma:literal>)</emma:literal>
                </emma:interpretation>
                <emma:interpretation id="interp256" emma:lang="zh-CN" emma:confidence="0">
                  <emma:literal>丿</emma:literal>
                </emma:interpretation>
                <emma:interpretation id="interp257" emma:lang="zh-CN" emma:confidence="0">
                  <emma:literal>〉</emma:literal>
                </emma:interpretation>
                <emma:interpretation id="interp258" emma:lang="zh-CN" emma:confidence="0">
                  <emma:literal>'</emma:literal>
                </emma:interpretation>
                <emma:interpretation id="interp259" emma:lang="zh-CN" emma:confidence="0">
                  <emma:literal>〕</emma:literal>
                </emma:interpretation>
              </emma:one-of>
            </emma:emma>
          </inkml:annotationXML>
          <inkml:trace contextRef="#ctx0" brushRef="#br1" timeOffset="98170.465">2855 3977 252 0,'-8'-11'115'0,"8"11"-91"0,17-4-30 16,-13 4 71-16,8 4-52 15,1 0 54-15,7 11-50 16,1-4 25-16,4 22-31 16,0-7 14-16,-4 15-19 0,0-4 6 15,-9 18-9-15,-3-3-5 0,-18 18 2 16,5-11-31-16,-21 19 24 15,4-15-109-15,-12 11 90 16,4-11-212 0,-9-8 183-16,9-7-61 15</inkml:trace>
        </inkml:traceGroup>
        <inkml:traceGroup>
          <inkml:annotationXML>
            <emma:emma xmlns:emma="http://www.w3.org/2003/04/emma" version="1.0">
              <emma:interpretation id="{026DCD65-9411-4498-BE11-8651F97C47DF}" emma:medium="tactile" emma:mode="ink">
                <msink:context xmlns:msink="http://schemas.microsoft.com/ink/2010/main" type="inkWord" rotatedBoundingBox="29184,13049 29508,13026 29531,13365 29208,13388"/>
              </emma:interpretation>
              <emma:one-of disjunction-type="recognition" id="oneOf52">
                <emma:interpretation id="interp260" emma:lang="zh-CN" emma:confidence="0">
                  <emma:literal>m</emma:literal>
                </emma:interpretation>
                <emma:interpretation id="interp261" emma:lang="zh-CN" emma:confidence="0">
                  <emma:literal>ⅳ</emma:literal>
                </emma:interpretation>
                <emma:interpretation id="interp262" emma:lang="zh-CN" emma:confidence="0">
                  <emma:literal>Ⅲ</emma:literal>
                </emma:interpretation>
                <emma:interpretation id="interp263" emma:lang="zh-CN" emma:confidence="0">
                  <emma:literal>ⅲ</emma:literal>
                </emma:interpretation>
                <emma:interpretation id="interp264" emma:lang="zh-CN" emma:confidence="0">
                  <emma:literal>…</emma:literal>
                </emma:interpretation>
              </emma:one-of>
            </emma:emma>
          </inkml:annotationXML>
          <inkml:trace contextRef="#ctx0" brushRef="#br1" timeOffset="105175.283">4515 4195 168 0,'0'-3'75'0,"0"3"-59"0,4 3-20 0,-4-3 67 16,4 4-50-16,1 0 29 16,-1 11-31-16,0 3 19 15,-4 12-22-15,0-4 1 0,0 7-6 16,0-4-2-16,-4 8 0 16,4-7 1-16,-4 3-1 15,-1-7-3-15,5-4 1 16,0-3 1-16,0-12 0 15,0-3 0-15,9-15 0 16,-1 3 0-16,5-17 0 16,-5 2-3-16,0-6 2 15,1 3 1-15,-1-4 0 0,0 4 5 16,1 4-4-16,-5 4-3 16,4 7 2-16,-4 3 0 15,5 12 0-15,-5 0 5 16,0 7-4-16,0 0 11 15,0 11-9-15,0-4-1 16,-4 12-1-16,0-4-1 16,0 0 0-16,0-4 2 15,0-7-1-15,0 0-3 16,0-8 1-16,0 0-2 16,4-14 2-16,1 3 1 15,7-14 0-15,-4 3 0 16,9-11 0-16,-4 4-3 15,3-4 2-15,1 4 4 0,-1 0-3 16,-3 3 3-16,-1 8-2 16,1 4 5-16,-5 14-5 15,1 1 17-15,-5 6-14 16,0-3-4-16,-4 12 0 16,0-5 5-16,0 4-4 15,0-3 0-15,0-4 0 16,0-4-74-16,4-4 57 15,0 0-120-15,5-10 104 16,-1-1-132 0</inkml:trace>
        </inkml:traceGroup>
        <inkml:traceGroup>
          <inkml:annotationXML>
            <emma:emma xmlns:emma="http://www.w3.org/2003/04/emma" version="1.0">
              <emma:interpretation id="{69674A27-5BAF-49A4-95E7-E4A17ACA6FC5}" emma:medium="tactile" emma:mode="ink">
                <msink:context xmlns:msink="http://schemas.microsoft.com/ink/2010/main" type="inkWord" rotatedBoundingBox="29725,13138 29915,13125 29932,13362 29741,13375"/>
              </emma:interpretation>
              <emma:one-of disjunction-type="recognition" id="oneOf53">
                <emma:interpretation id="interp265" emma:lang="zh-CN" emma:confidence="0">
                  <emma:literal>a</emma:literal>
                </emma:interpretation>
                <emma:interpretation id="interp266" emma:lang="zh-CN" emma:confidence="0">
                  <emma:literal>〝</emma:literal>
                </emma:interpretation>
                <emma:interpretation id="interp267" emma:lang="zh-CN" emma:confidence="0">
                  <emma:literal>“</emma:literal>
                </emma:interpretation>
                <emma:interpretation id="interp268" emma:lang="zh-CN" emma:confidence="0">
                  <emma:literal>厶</emma:literal>
                </emma:interpretation>
                <emma:interpretation id="interp269" emma:lang="zh-CN" emma:confidence="0">
                  <emma:literal>u</emma:literal>
                </emma:interpretation>
              </emma:one-of>
            </emma:emma>
          </inkml:annotationXML>
          <inkml:trace contextRef="#ctx0" brushRef="#br1" timeOffset="105661.9339">5143 4332 196 0,'-4'-7'88'0,"4"7"-69"0,0-4-24 15,0 4 67-15,0 0-50 0,0 0 21 16,0-4-24 0,0 1-5-16,0-5-2 15,0 1 6-15,0 0-6 0,0-1-1 16,-4 4 0-16,-4 1 4 15,4 6-4-15,-1 1 3 0,-7 11-3 16,4-4 8 0,-5 15-7-16,5-4 10 0,0 0-9 15,-1-3 4-15,5-1-5 16,0 1-4-16,4-8 2 16,4 4-3-16,0-4 2 15,0 0 4-15,9-7-3 16,-5-1-2-16,5 1 1 15,-1-4 6-15,1-11-4 16,-1 0 0-16,1-19 0 16,-1-7 1-16,-4 26 2 15,1 0-3 1,-5 0 13-16,0 22-10 16,0-4 14-16,0 12-13 15,0-4-3-15,1-1 0 0,-5 1 0 16,8 0-1-16,-4-4-51 15,0-3 39-15,9 3-133 16,-5-8 111-16,0 1-171 16</inkml:trace>
        </inkml:traceGroup>
        <inkml:traceGroup>
          <inkml:annotationXML>
            <emma:emma xmlns:emma="http://www.w3.org/2003/04/emma" version="1.0">
              <emma:interpretation id="{93DD515B-CCD2-4177-8BD2-C3658E8E48FD}" emma:medium="tactile" emma:mode="ink">
                <msink:context xmlns:msink="http://schemas.microsoft.com/ink/2010/main" type="inkWord" rotatedBoundingBox="29930,12783 30167,12766 30205,13315 29968,13331"/>
              </emma:interpretation>
              <emma:one-of disjunction-type="recognition" id="oneOf54">
                <emma:interpretation id="interp270" emma:lang="zh-CN" emma:confidence="0">
                  <emma:literal>t</emma:literal>
                </emma:interpretation>
                <emma:interpretation id="interp271" emma:lang="zh-CN" emma:confidence="0">
                  <emma:literal>“</emma:literal>
                </emma:interpretation>
                <emma:interpretation id="interp272" emma:lang="zh-CN" emma:confidence="0">
                  <emma:literal>十</emma:literal>
                </emma:interpretation>
                <emma:interpretation id="interp273" emma:lang="zh-CN" emma:confidence="0">
                  <emma:literal>」</emma:literal>
                </emma:interpretation>
                <emma:interpretation id="interp274" emma:lang="zh-CN" emma:confidence="0">
                  <emma:literal>i</emma:literal>
                </emma:interpretation>
              </emma:one-of>
            </emma:emma>
          </inkml:annotationXML>
          <inkml:trace contextRef="#ctx0" brushRef="#br1" timeOffset="105903.3254">5281 4280 224 0,'-9'34'101'0,"9"-34"-79"0,0-11-28 0,0 11 69 16,5 0-51-16,-1 0 35 15,4 0-35-15,0 0 8 16,9-8-14-16,0 1 4 0,8-1-7 16,-5 1 1-16,5 0-3 15,-4 3-1-15,0 0 1 16,-4 1-83-16,-1-1 65 15,-3 0-137-15,-5-3 117 16,0 3-120 0</inkml:trace>
          <inkml:trace contextRef="#ctx0" brushRef="#br1" timeOffset="106113.211">5460 3914 236 0,'-25'0'108'0,"25"0"-85"0,-17 15-29 15,17-11 83-15,-8 25-62 16,-1-6 48-16,-3 28-47 16,4-6 14-16,-1 18-21 15,1-8 2-15,4 4-7 0,0-14-6 16,8-1 2-16,0-7-81 16,13-7 63-16,7-1-170 15,-3-18 144-15,-4 0-129 16</inkml:trace>
        </inkml:traceGroup>
        <inkml:traceGroup>
          <inkml:annotationXML>
            <emma:emma xmlns:emma="http://www.w3.org/2003/04/emma" version="1.0">
              <emma:interpretation id="{21AC3DE8-EDF6-4EAB-A13C-FE29F60BB3B5}" emma:medium="tactile" emma:mode="ink">
                <msink:context xmlns:msink="http://schemas.microsoft.com/ink/2010/main" type="inkWord" rotatedBoundingBox="30306,13059 30565,13042 30616,13777 30356,13794"/>
              </emma:interpretation>
              <emma:one-of disjunction-type="recognition" id="oneOf55">
                <emma:interpretation id="interp275" emma:lang="zh-CN" emma:confidence="0">
                  <emma:literal>p</emma:literal>
                </emma:interpretation>
                <emma:interpretation id="interp276" emma:lang="zh-CN" emma:confidence="0">
                  <emma:literal>卩</emma:literal>
                </emma:interpretation>
                <emma:interpretation id="interp277" emma:lang="zh-CN" emma:confidence="0">
                  <emma:literal>P</emma:literal>
                </emma:interpretation>
                <emma:interpretation id="interp278" emma:lang="zh-CN" emma:confidence="0">
                  <emma:literal>!</emma:literal>
                </emma:interpretation>
                <emma:interpretation id="interp279" emma:lang="zh-CN" emma:confidence="0">
                  <emma:literal>尸</emma:literal>
                </emma:interpretation>
              </emma:one-of>
            </emma:emma>
          </inkml:annotationXML>
          <inkml:trace contextRef="#ctx0" brushRef="#br1" timeOffset="107013.2374">5713 4262 160 0,'-4'-7'72'0,"4"7"-57"0,0-4-19 0,0 4 65 15,4 0-49 1,-4 0 57-16,5 11-52 15,-1 0 23-15,0 22-29 16,0-7 7-16,-4 22-12 0,0-7 7 16,-4 26-10-16,0-12 2 15,-5 12-4-15,1-8-1 0,0 4 1 16,-1-12-4-16,1-6 2 16,8-5-66-16,-4-6 52 15,0-8-53-15,4-19 50 16,0-3-97-16,0-30 88 15,0 4-100 1</inkml:trace>
          <inkml:trace contextRef="#ctx0" brushRef="#br1" timeOffset="107268.27">5751 4206 224 0,'0'-11'101'0,"0"11"-79"0,0 0-28 0,8 0 63 16,0 0-46-16,-3 0 18 15,7 0-20-15,-4 0-3 0,9 0-4 16,-4 0 4-16,-1 8-5 0,0-1 3 16,1 15-3-16,-1-7 13 15,-3 7-10-15,-1-3 3 16,-8 7-5-16,0-4 8 16,-8 7-8-16,-1-6-4 15,-7-1 2-15,3-4-39 16,-7-3 30-16,7-4-83 15,1-3 70-15,-1-5-214 16</inkml:trace>
        </inkml:traceGroup>
        <inkml:traceGroup>
          <inkml:annotationXML>
            <emma:emma xmlns:emma="http://www.w3.org/2003/04/emma" version="1.0">
              <emma:interpretation id="{5F187465-A302-400D-B253-956598A8ECCE}" emma:medium="tactile" emma:mode="ink">
                <msink:context xmlns:msink="http://schemas.microsoft.com/ink/2010/main" type="inkWord" rotatedBoundingBox="30728,12569 31144,12540 31195,13293 30780,13321"/>
              </emma:interpretation>
              <emma:one-of disjunction-type="recognition" id="oneOf56">
                <emma:interpretation id="interp280" emma:lang="zh-CN" emma:confidence="0">
                  <emma:literal>h</emma:literal>
                </emma:interpretation>
                <emma:interpretation id="interp281" emma:lang="zh-CN" emma:confidence="0">
                  <emma:literal>6</emma:literal>
                </emma:interpretation>
                <emma:interpretation id="interp282" emma:lang="zh-CN" emma:confidence="0">
                  <emma:literal>匕</emma:literal>
                </emma:interpretation>
                <emma:interpretation id="interp283" emma:lang="zh-CN" emma:confidence="0">
                  <emma:literal>乚</emma:literal>
                </emma:interpretation>
                <emma:interpretation id="interp284" emma:lang="zh-CN" emma:confidence="0">
                  <emma:literal>L</emma:literal>
                </emma:interpretation>
              </emma:one-of>
            </emma:emma>
          </inkml:annotationXML>
          <inkml:trace contextRef="#ctx0" brushRef="#br1" timeOffset="108545.0273">6134 3718 164 0,'0'-11'75'0,"0"11"-59"0,0 4-20 15,0 0 93-15,0 3-71 16,0-3 44-16,0 11-45 0,0-4 12 16,0 18-20-16,0-3 8 0,-9 33-12 15,1-11 16-15,-5 26-16 16,5-11 7-16,0 11-9 15,4-11 4-15,4 0-6 16,0-15-5-16,8-7 3 16,-4-4-50-16,13-12 39 15,-5-2-54-15,5-20 50 16,0 1-85-16,-1-15 77 16,9 0-53-1,-4-11 56-15,-4 3-10 16,3 1 21-16,-3-1 27 15,-5 1-15-15,1 3 91 16,-5 8-73-16,1-1 63 0,-9 4-61 16,8 1 27-16,-4 6-36 15,-4 1 24-15,4 11-28 0,-4 0 1 16,9 7-7-16,-5-4 7 16,8 5-8-16,-3-5-1 15,3 1 0-15,-4-5 1 16,13-6-1-16,-4-1-3 15,-1-11 1-15,-3 4 4 16,-1-11-3-16,1 4-2 16,-5-12 1-16,1 5 6 15,-5-16-4-15,0 8 3 16,-8-4-3-16,0 4 2 16,-9 0-2-16,1 3 13 0,-5 4-10 15,0 1 0-15,-4 14-2 16,9 0-7-16,-5 7 4 15,5 0-22-15,4 4 17 16,3 1-131-16,5-1 106 16,0 0-203-1</inkml:trace>
        </inkml:traceGroup>
        <inkml:traceGroup>
          <inkml:annotationXML>
            <emma:emma xmlns:emma="http://www.w3.org/2003/04/emma" version="1.0">
              <emma:interpretation id="{56861DD3-FC4B-4BBC-BE38-04E70972BB5D}" emma:medium="tactile" emma:mode="ink">
                <msink:context xmlns:msink="http://schemas.microsoft.com/ink/2010/main" type="inkWord" rotatedBoundingBox="31193,12636 31437,12619 31479,13231 31235,13247"/>
              </emma:interpretation>
              <emma:one-of disjunction-type="recognition" id="oneOf57">
                <emma:interpretation id="interp285" emma:lang="zh-CN" emma:confidence="0">
                  <emma:literal>i</emma:literal>
                </emma:interpretation>
                <emma:interpretation id="interp286" emma:lang="zh-CN" emma:confidence="0">
                  <emma:literal>十</emma:literal>
                </emma:interpretation>
                <emma:interpretation id="interp287" emma:lang="zh-CN" emma:confidence="0">
                  <emma:literal>’</emma:literal>
                </emma:interpretation>
                <emma:interpretation id="interp288" emma:lang="zh-CN" emma:confidence="0">
                  <emma:literal>t</emma:literal>
                </emma:interpretation>
                <emma:interpretation id="interp289" emma:lang="zh-CN" emma:confidence="0">
                  <emma:literal>七</emma:literal>
                </emma:interpretation>
              </emma:one-of>
            </emma:emma>
          </inkml:annotationXML>
          <inkml:trace contextRef="#ctx0" brushRef="#br1" timeOffset="108785.5199">6550 4070 236 0,'-21'7'105'0,"21"-7"-83"0,0 0-28 0,0 0 60 0,0 4-44 15,0-4 50-15,12 0-45 16,-8 0 12-16,9-4-19 16,4 0-5-16,8-3-1 0,-5 3-2 15,9-3 0-15,-8 3 0 16,8-3 0-16,-8 3-82 15,0 0 65-15,-4 1-129 16,-9-1 111-16,-4-3-141 16</inkml:trace>
          <inkml:trace contextRef="#ctx0" brushRef="#br1" timeOffset="109024.9526">6666 3781 212 0,'-12'-11'98'0,"12"11"-77"0,0 7-26 0,0-3 92 16,0 4-70-16,0-1 68 16,-5 15-64-16,1-3 29 15,0 32-37-15,0-6 21 0,-4 21-25 16,8-10-8-16,0 7 0 16,0-12 2-16,0 1-3 15,8-4-25-15,4-7 20 16,-3-8-91-16,3-14 74 15,5-1-170-15,4-18 147 16,-5 0-135 0</inkml:trace>
        </inkml:traceGroup>
        <inkml:traceGroup>
          <inkml:annotationXML>
            <emma:emma xmlns:emma="http://www.w3.org/2003/04/emma" version="1.0">
              <emma:interpretation id="{3394AF7B-5CD3-476D-9392-D2419CEDB6EA}" emma:medium="tactile" emma:mode="ink">
                <msink:context xmlns:msink="http://schemas.microsoft.com/ink/2010/main" type="inkWord" rotatedBoundingBox="31640,12560 31716,12555 31766,13279 31689,13284"/>
              </emma:interpretation>
              <emma:one-of disjunction-type="recognition" id="oneOf58">
                <emma:interpretation id="interp290" emma:lang="zh-CN" emma:confidence="0">
                  <emma:literal>l</emma:literal>
                </emma:interpretation>
                <emma:interpretation id="interp291" emma:lang="zh-CN" emma:confidence="0">
                  <emma:literal>1</emma:literal>
                </emma:interpretation>
                <emma:interpretation id="interp292" emma:lang="zh-CN" emma:confidence="0">
                  <emma:literal>丨</emma:literal>
                </emma:interpretation>
                <emma:interpretation id="interp293" emma:lang="zh-CN" emma:confidence="0">
                  <emma:literal>|</emma:literal>
                </emma:interpretation>
                <emma:interpretation id="interp294" emma:lang="zh-CN" emma:confidence="0">
                  <emma:literal>i</emma:literal>
                </emma:interpretation>
              </emma:one-of>
            </emma:emma>
          </inkml:annotationXML>
          <inkml:trace contextRef="#ctx0" brushRef="#br1" timeOffset="109400.6384">7032 3729 200 0,'-8'-14'88'0,"8"10"-69"0,0-3-24 16,0 3 100-16,0 4-76 0,0 0 70 15,0 0-67-15,8 7 31 16,-8 12-5-16,0 10-35 16,0-3 12-16,-8 37-19 15,8-11 2-15,-4 18-6 16,-5-7 8-16,9 7-8 16,-4-11-4-16,4-7 2 15,-4 15-39-15,4-27 30 16,0-6-81-16,0-5 70 15,0-7-132-15,4-7 116 16,0-4-203 0</inkml:trace>
        </inkml:traceGroup>
        <inkml:traceGroup>
          <inkml:annotationXML>
            <emma:emma xmlns:emma="http://www.w3.org/2003/04/emma" version="1.0">
              <emma:interpretation id="{940941C5-D7B2-4C13-AC6E-CA6748B50AB8}" emma:medium="tactile" emma:mode="ink">
                <msink:context xmlns:msink="http://schemas.microsoft.com/ink/2010/main" type="inkWord" rotatedBoundingBox="31823,12755 31972,12745 32008,13271 31859,13281"/>
              </emma:interpretation>
              <emma:one-of disjunction-type="recognition" id="oneOf59">
                <emma:interpretation id="interp295" emma:lang="zh-CN" emma:confidence="0">
                  <emma:literal>i</emma:literal>
                </emma:interpretation>
                <emma:interpretation id="interp296" emma:lang="zh-CN" emma:confidence="0">
                  <emma:literal>ⅰ</emma:literal>
                </emma:interpretation>
                <emma:interpretation id="interp297" emma:lang="zh-CN" emma:confidence="0">
                  <emma:literal>ⅴ</emma:literal>
                </emma:interpretation>
                <emma:interpretation id="interp298" emma:lang="zh-CN" emma:confidence="0">
                  <emma:literal>“</emma:literal>
                </emma:interpretation>
                <emma:interpretation id="interp299" emma:lang="zh-CN" emma:confidence="0">
                  <emma:literal>;</emma:literal>
                </emma:interpretation>
              </emma:one-of>
            </emma:emma>
          </inkml:annotationXML>
          <inkml:trace contextRef="#ctx0" brushRef="#br1" timeOffset="109626.6114">7178 4169 340 0,'-4'8'151'0,"4"-8"-119"0,0 33-41 16,0-25 77-16,0 17-55 15,0-6 23-15,0 3-25 16,0-3-10-16,0 3 0 16,0 7-10-16,0-3 7 0,0-4-111 15,0-10 89-15,4-1-202 16,0-11 173-16,0 0-95 15</inkml:trace>
          <inkml:trace contextRef="#ctx0" brushRef="#br1" timeOffset="109805.2426">7261 3900 308 0,'-8'-8'138'0,"8"8"-109"0,0 0-37 0,0 0 64 15,0 0-46-15,0 0 3 16,4 4-9-16,0 0-20 16,0-1 13-16,-4 1-156 0,13 0 124 15,-1 7-197 1</inkml:trace>
        </inkml:traceGroup>
        <inkml:traceGroup>
          <inkml:annotationXML>
            <emma:emma xmlns:emma="http://www.w3.org/2003/04/emma" version="1.0">
              <emma:interpretation id="{EF484BCD-4BE8-4361-80A0-8E976D8AFB40}" emma:medium="tactile" emma:mode="ink">
                <msink:context xmlns:msink="http://schemas.microsoft.com/ink/2010/main" type="inkWord" rotatedBoundingBox="32024,12569 32383,12544 32437,13334 32079,13359"/>
              </emma:interpretation>
              <emma:one-of disjunction-type="recognition" id="oneOf60">
                <emma:interpretation id="interp300" emma:lang="zh-CN" emma:confidence="0">
                  <emma:literal>b</emma:literal>
                </emma:interpretation>
                <emma:interpretation id="interp301" emma:lang="zh-CN" emma:confidence="0">
                  <emma:literal>3</emma:literal>
                </emma:interpretation>
                <emma:interpretation id="interp302" emma:lang="zh-CN" emma:confidence="0">
                  <emma:literal>弓</emma:literal>
                </emma:interpretation>
                <emma:interpretation id="interp303" emma:lang="zh-CN" emma:confidence="0">
                  <emma:literal>了</emma:literal>
                </emma:interpretation>
                <emma:interpretation id="interp304" emma:lang="zh-CN" emma:confidence="0">
                  <emma:literal>与</emma:literal>
                </emma:interpretation>
              </emma:one-of>
            </emma:emma>
          </inkml:annotationXML>
          <inkml:trace contextRef="#ctx0" brushRef="#br1" timeOffset="110316.0743">7465 3707 284 0,'0'0'128'0,"8"-3"-101"0,9 3-34 31,-9 7 99-31,-4 4-74 16,0 8 38-16,5 6-40 15,-5 1 7-15,-4 19-16 0,0 18 1 0,-13 7-6 16,9 0-1-16,-4 0 0 16,-9-7 4-16,17-18-4 15,-4-5-3-15,-4-6 2 16,8-5-28-16,-4-7 22 16,0-3-21-16,4-12 20 15,0-3-4-15,4-12 7 16,0 1 3-16,8-15 1 15,-3 3-6-15,11-3 5 16,10-7 3-16,-1 6-2 16,-4 1 9-16,4 11-7 15,-4 7 16-15,0 8-14 16,-4 4 15-16,3 6-14 0,-11 5 14 16,-1 7-14-16,-12 3 9 15,0 5-11-15,-12-1 4 16,-9-4-5-16,-16 1 5 15,-5-4-6-15,-8-8-17 16,17-6 13-16,4-5-80 16,-9-11 64-16,-3-7-200 15,12-7 169-15,12-1-153 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05.35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A8890E1-7F5D-4DDC-AE0C-DA2B45F1CFF5}" emma:medium="tactile" emma:mode="ink">
          <msink:context xmlns:msink="http://schemas.microsoft.com/ink/2010/main" type="writingRegion" rotatedBoundingBox="25590,5340 32088,4945 32154,6026 25656,6421"/>
        </emma:interpretation>
      </emma:emma>
    </inkml:annotationXML>
    <inkml:traceGroup>
      <inkml:annotationXML>
        <emma:emma xmlns:emma="http://www.w3.org/2003/04/emma" version="1.0">
          <emma:interpretation id="{8DDD9406-7497-4D0A-AD54-CD6C8A879EC5}" emma:medium="tactile" emma:mode="ink">
            <msink:context xmlns:msink="http://schemas.microsoft.com/ink/2010/main" type="paragraph" rotatedBoundingBox="25590,5340 32088,4945 32154,6026 25656,6421" alignmentLevel="1"/>
          </emma:interpretation>
        </emma:emma>
      </inkml:annotationXML>
      <inkml:traceGroup>
        <inkml:annotationXML>
          <emma:emma xmlns:emma="http://www.w3.org/2003/04/emma" version="1.0">
            <emma:interpretation id="{32FB04C6-A9D3-483F-851E-27164E4BEEFE}" emma:medium="tactile" emma:mode="ink">
              <msink:context xmlns:msink="http://schemas.microsoft.com/ink/2010/main" type="line" rotatedBoundingBox="25590,5340 32088,4945 32154,6026 25656,6421"/>
            </emma:interpretation>
          </emma:emma>
        </inkml:annotationXML>
        <inkml:traceGroup>
          <inkml:annotationXML>
            <emma:emma xmlns:emma="http://www.w3.org/2003/04/emma" version="1.0">
              <emma:interpretation id="{42F7A912-E631-47FD-8498-C7E99276177E}" emma:medium="tactile" emma:mode="ink">
                <msink:context xmlns:msink="http://schemas.microsoft.com/ink/2010/main" type="inkWord" rotatedBoundingBox="25541,5819 25829,5231 26079,5353 25792,5942"/>
              </emma:interpretation>
              <emma:one-of disjunction-type="recognition" id="oneOf0">
                <emma:interpretation id="interp0" emma:lang="zh-CN" emma:confidence="0">
                  <emma:literal>S</emma:literal>
                </emma:interpretation>
                <emma:interpretation id="interp1" emma:lang="zh-CN" emma:confidence="0">
                  <emma:literal>s</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emma:literal>
                </emma:interpretation>
              </emma:one-of>
            </emma:emma>
          </inkml:annotationXML>
          <inkml:trace contextRef="#ctx0" brushRef="#br0">-481-459 172 0,'0'-7'78'0,"0"7"-61"0,4-8-21 0,0 8 95 16,-4 0-72-16,0 0 52 0,0-3-52 16,0 3 23-16,-4 0-31 15,0 0 11-15,-9 0-16 0,1 0 2 16,-17 7-6-16,4 0 2 16,-17 16-3-16,5-5-3 15,-5 15 1-15,9-10 12 16,4 6-9-16,4-3-3 15,8-4 1-15,5-3-6 16,12-1 5-16,0-3 6 16,16-4-5-16,-3 0 1 15,12 4 0-15,0 0 4 0,4 0-4 16,-4-4 0-16,0 4 0 16,-4-1 15-16,-9 5-12 15,1-1 12-15,-13 4-11 16,0-3 2-16,-17 3-5 15,4-3 5-15,-16 3-6 16,4-4 6-16,-12-3-6 16,8-4-5-16,0-3 3 15,4-1-36-15,4-7 28 16,0 0-97-16,9-4 82 16,3 1-169-16,13-5 147 15,1 1-106 1</inkml:trace>
        </inkml:traceGroup>
        <inkml:traceGroup>
          <inkml:annotationXML>
            <emma:emma xmlns:emma="http://www.w3.org/2003/04/emma" version="1.0">
              <emma:interpretation id="{5998DED6-1C9B-44EB-83D1-8CFF9EF2AB02}" emma:medium="tactile" emma:mode="ink">
                <msink:context xmlns:msink="http://schemas.microsoft.com/ink/2010/main" type="inkWord" rotatedBoundingBox="26088,5725 26204,5338 26310,5369 26195,5757"/>
              </emma:interpretation>
              <emma:one-of disjunction-type="recognition" id="oneOf1">
                <emma:interpretation id="interp5" emma:lang="zh-CN" emma:confidence="0">
                  <emma:literal>C</emma:literal>
                </emma:interpretation>
                <emma:interpretation id="interp6" emma:lang="zh-CN" emma:confidence="0">
                  <emma:literal>(</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emma:literal>
                </emma:interpretation>
              </emma:one-of>
            </emma:emma>
          </inkml:annotationXML>
          <inkml:trace contextRef="#ctx0" brushRef="#br0" timeOffset="331.7559">-190-400 256 0,'-12'-11'115'0,"12"11"-91"0,-5-15-30 0,5 15 102 15,-4-3-77 1,4-1 36-16,-4 0-39 16,0 1 4-16,-9-1-14 15,5 4 12-15,-4 7-13 0,-1-3 0 0,1 18-3 16,-1 0-2-16,-3 23 1 16,-1-5 4-16,4 5-4 15,1-8 0-15,8 0 0 16,0-8-1-16,4 1 0 15,0-8-6-15,4-3 5 16,0-5 3-16,4-2-2 16,1-5-42-16,7-3 34 15,-3-1-144-15,3 1 118 16</inkml:trace>
        </inkml:traceGroup>
        <inkml:traceGroup>
          <inkml:annotationXML>
            <emma:emma xmlns:emma="http://www.w3.org/2003/04/emma" version="1.0">
              <emma:interpretation id="{69F2C60E-05A6-4E71-AAA6-B2C1637B4C4D}" emma:medium="tactile" emma:mode="ink">
                <msink:context xmlns:msink="http://schemas.microsoft.com/ink/2010/main" type="inkWord" rotatedBoundingBox="26455,5417 27190,5372 27214,5756 26479,5801"/>
              </emma:interpretation>
              <emma:one-of disjunction-type="recognition" id="oneOf2">
                <emma:interpretation id="interp10" emma:lang="zh-CN" emma:confidence="0">
                  <emma:literal>.</emma:literal>
                </emma:interpretation>
                <emma:interpretation id="interp11" emma:lang="zh-CN" emma:confidence="0">
                  <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526.2844">68 0 352 0,'-29'3'157'0,"29"-3"-123"0,-8-3-43 16,8 3 86-16,-5 0-63 16,1 0 13-16,-4 3-19 15,4-3-11-15,-5 0 3 16,5 0-127-16,4 0 100 0,0 0-322 15</inkml:trace>
        </inkml:traceGroup>
        <inkml:traceGroup>
          <inkml:annotationXML>
            <emma:emma xmlns:emma="http://www.w3.org/2003/04/emma" version="1.0">
              <emma:interpretation id="{6C138E6E-023C-4998-87B0-BC48AB43B9DE}" emma:medium="tactile" emma:mode="ink">
                <msink:context xmlns:msink="http://schemas.microsoft.com/ink/2010/main" type="inkWord" rotatedBoundingBox="26677,5399 27254,5521 27181,5869 26604,5748"/>
              </emma:interpretation>
              <emma:one-of disjunction-type="recognition" id="oneOf3">
                <emma:interpretation id="interp15" emma:lang="zh-CN" emma:confidence="0">
                  <emma:literal>m</emma:literal>
                </emma:interpretation>
                <emma:interpretation id="interp16" emma:lang="zh-CN" emma:confidence="0">
                  <emma:literal>…</emma:literal>
                </emma:interpretation>
                <emma:interpretation id="interp17" emma:lang="zh-CN" emma:confidence="0">
                  <emma:literal>心</emma:literal>
                </emma:interpretation>
                <emma:interpretation id="interp18" emma:lang="zh-CN" emma:confidence="0">
                  <emma:literal>沁</emma:literal>
                </emma:interpretation>
                <emma:interpretation id="interp19" emma:lang="zh-CN" emma:confidence="0">
                  <emma:literal>M</emma:literal>
                </emma:interpretation>
              </emma:one-of>
            </emma:emma>
          </inkml:annotationXML>
          <inkml:trace contextRef="#ctx0" brushRef="#br0" timeOffset="1230.5418">193-366 208 0,'0'-19'95'0,"0"19"-75"0,4-7-25 0,0 7 109 16,0 0-83-16,0 0 63 15,5 7-62-15,-5 1 24 16,4 21-33-16,-4-3 3 0,1 15-11 16,-1-8 0-16,0 11-4 15,0-7-1-15,0 0 1 0,-4-7 1 16,0-1-1-16,0-3-9 16,4-11 6-16,-4-4-7 15,5-18 6-15,-1 3-1 16,0-33 3-16,0 8 1 15,4-16 0-15,1 5-3 16,-1-1 2-16,0 8 1 16,1 3 0-16,-1 4 11 15,4 4-9-15,-3 3 14 16,3 16-12-16,1-1 14 16,-1 23-13-16,-3-5 0 0,3 23-3 15,-4-3 1-15,1 6-2 16,-1-6-1-16,0-1 1 15,1-4-7-15,-1-6 5 16,0-5 3-16,1-7-2 16,-1 0-2-16,4-18 1 15,1 3-13-15,8-29 11 16,-5 7-5-16,5-11 6 16,0 7 4-16,0 1-2 15,-5 3-2-15,1 7 1 16,-5 1 9-16,1 11-6 15,-5 3 10-15,1 15-9 16,-1-4 7-16,0 23-7 16,1-8-8-16,-5 8 5 15,0-4-15-15,0 3 12 0,0-3-134 16,0-4 107-16,1-3-308 16</inkml:trace>
        </inkml:traceGroup>
        <inkml:traceGroup>
          <inkml:annotationXML>
            <emma:emma xmlns:emma="http://www.w3.org/2003/04/emma" version="1.0">
              <emma:interpretation id="{98BB3FEC-A399-4F87-9FC7-7DD14060236D}" emma:medium="tactile" emma:mode="ink">
                <msink:context xmlns:msink="http://schemas.microsoft.com/ink/2010/main" type="inkWord" rotatedBoundingBox="27478,5381 27618,5724 27433,5801 27292,5457"/>
              </emma:interpretation>
              <emma:one-of disjunction-type="recognition" id="oneOf4">
                <emma:interpretation id="interp20" emma:lang="zh-CN" emma:confidence="0">
                  <emma:literal>a</emma:literal>
                </emma:interpretation>
                <emma:interpretation id="interp21" emma:lang="zh-CN" emma:confidence="0">
                  <emma:literal>〝</emma:literal>
                </emma:interpretation>
                <emma:interpretation id="interp22" emma:lang="zh-CN" emma:confidence="0">
                  <emma:literal>“</emma:literal>
                </emma:interpretation>
                <emma:interpretation id="interp23" emma:lang="zh-CN" emma:confidence="0">
                  <emma:literal>厶</emma:literal>
                </emma:interpretation>
                <emma:interpretation id="interp24" emma:lang="zh-CN" emma:confidence="0">
                  <emma:literal>h</emma:literal>
                </emma:interpretation>
              </emma:one-of>
            </emma:emma>
          </inkml:annotationXML>
          <inkml:trace contextRef="#ctx0" brushRef="#br0" timeOffset="1771.0694">958-270 272 0,'-8'7'125'0,"8"-7"-99"0,4 0-33 0,-4 0 79 16,0 0-58-16,0 0 23 16,4-7-26-16,-4 3-5 15,0-11-3-15,0 4 6 0,0-7-7 16,0-1-1-16,-4 1 0 16,4 3 4-16,-4 4-4 15,0 3 6-15,-4 8-6 16,3 0 14-16,-7 23-11 15,4-5 14-15,3 23-13 0,1-8 6 0,0 4-8 32,0-4 12-32,8 1-11 0,-4-5-2 15,4-7-1-15,0-3 1 16,5-8-1-16,-1 0 2 16,0-11-2-16,1 0-3 15,3-18 1-15,1 3-10 16,-1-11 8-16,1 4-4 15,-5 0 5-15,0 3 7 16,5 8-5-16,-9 0 12 16,4 15-9-16,-4-1 4 15,5 19-5-15,-1-3-1 16,5 3 0-16,-5-3-10 16,4-1 7-16,-3-3-102 0,3-4 81 15,-4 0-241 1,5-7 203-16,-5-1-84 15</inkml:trace>
        </inkml:traceGroup>
        <inkml:traceGroup>
          <inkml:annotationXML>
            <emma:emma xmlns:emma="http://www.w3.org/2003/04/emma" version="1.0">
              <emma:interpretation id="{381AE654-7D98-4235-8071-F5FC360DCCCA}" emma:medium="tactile" emma:mode="ink">
                <msink:context xmlns:msink="http://schemas.microsoft.com/ink/2010/main" type="inkWord" rotatedBoundingBox="27627,6282 27738,5330 28004,5361 27893,6313"/>
              </emma:interpretation>
              <emma:one-of disjunction-type="recognition" id="oneOf5">
                <emma:interpretation id="interp25" emma:lang="zh-CN" emma:confidence="0">
                  <emma:literal>p</emma:literal>
                </emma:interpretation>
                <emma:interpretation id="interp26" emma:lang="zh-CN" emma:confidence="0">
                  <emma:literal>P</emma:literal>
                </emma:interpretation>
                <emma:interpretation id="interp27" emma:lang="zh-CN" emma:confidence="0">
                  <emma:literal>卩</emma:literal>
                </emma:interpretation>
                <emma:interpretation id="interp28" emma:lang="zh-CN" emma:confidence="0">
                  <emma:literal>阝</emma:literal>
                </emma:interpretation>
                <emma:interpretation id="interp29" emma:lang="zh-CN" emma:confidence="0">
                  <emma:literal>卜</emma:literal>
                </emma:interpretation>
              </emma:one-of>
            </emma:emma>
          </inkml:annotationXML>
          <inkml:trace contextRef="#ctx0" brushRef="#br0" timeOffset="2072.461">1258-437 304 0,'-4'-3'134'0,"4"3"-105"0,4 3-37 0,-4 1 109 0,4 11-81 16,0 3 32-1,0 19-37-15,1-7 5 0,-1 29-14 16,0-7 12-16,-4 14-13 0,0-6 14 16,-4 32-14-16,0-11 0 15,4 1-3-15,0-12-13 16,-5 0 9-16,1-14-58 15,0-8 46-15,0-7-106 16,0-12 92-16,0-3-134 16,-1-33 123-16,1 3-161 15</inkml:trace>
          <inkml:trace contextRef="#ctx0" brushRef="#br0" timeOffset="2342.2365">1312-414 284 0,'0'-26'128'0,"0"26"-101"0,12-8-34 0,-7 8 107 16,7-3-80-16,-4 3 38 15,9 0-42-15,-4 0 13 16,7 3-21-16,1 1 15 0,0 7-18 16,-4 0 37-16,-1 19-32 15,-3-8 10-15,-5 22-14 16,0-3 1-16,-12 7-5 15,0-7 2-15,-17-1-3 16,5-6-34-16,-22 3 26 16,9-4-99-16,-13-7 82 15,9-4-298 1,8-15 249-16,0 1-75 0</inkml:trace>
        </inkml:traceGroup>
        <inkml:traceGroup>
          <inkml:annotationXML>
            <emma:emma xmlns:emma="http://www.w3.org/2003/04/emma" version="1.0">
              <emma:interpretation id="{5B914AAE-E78B-4513-8022-89EE6DFDEBEF}" emma:medium="tactile" emma:mode="ink">
                <msink:context xmlns:msink="http://schemas.microsoft.com/ink/2010/main" type="inkWord" rotatedBoundingBox="29469,5105 30370,5050 30398,5511 29497,5566"/>
              </emma:interpretation>
              <emma:one-of disjunction-type="recognition" id="oneOf6">
                <emma:interpretation id="interp30" emma:lang="zh-CN" emma:confidence="0">
                  <emma:literal>h</emma:literal>
                </emma:interpretation>
                <emma:interpretation id="interp31" emma:lang="zh-CN" emma:confidence="0">
                  <emma:literal>”</emma:literal>
                </emma:interpretation>
                <emma:interpretation id="interp32" emma:lang="zh-CN" emma:confidence="0">
                  <emma:literal>n</emma:literal>
                </emma:interpretation>
                <emma:interpretation id="interp33" emma:lang="zh-CN" emma:confidence="0">
                  <emma:literal>“</emma:literal>
                </emma:interpretation>
                <emma:interpretation id="interp34" emma:lang="zh-CN" emma:confidence="0">
                  <emma:literal>"</emma:literal>
                </emma:interpretation>
              </emma:one-of>
            </emma:emma>
          </inkml:annotationXML>
          <inkml:trace contextRef="#ctx0" brushRef="#br0" timeOffset="34636.2446">2993-647 132 0,'-4'-19'59'0,"4"19"-47"0,0-15-15 16,0 15 85-16,4-3-65 15,0 3 64-15,0-4-60 16,0 0 28-16,5 12-36 15,-5-1 29-15,4 15-31 0,-4-3 5 16,0 18-11-16,1-8 0 16,-5 23-4-16,0-8 5 15,4 4-5-15,-4-3-5 16,4-12 3-16,0-3 8 0,0-12-5 16,0-3-4-1,5-19 2-15,-5 1-3 0,0-23 2 16,8 4 4-16,-3-4-3 15,-5 3-2-15,4-2 1 16,-4 6 4-16,5 1-3 16,-1 3-5-16,9-4 4 15,-5 1 3-15,9-1-2 16,-4 5 3-16,12 2-2 16,-8 1-1-16,-1 8 1 15,1-1 4-15,0 4-4 16,-4 0 11-16,-5 15-9 15,1-4 2-15,-5 11-4 16,0-4 2-16,-4 16-2 0,1-5 5 16,-5 5-5-16,0-12 0 15,0-4 0-15,0 1-43 16,0-8 33-16,0 0-79 16,0-4 68-16,0-3-98 15,0-4 89-15,0 0-168 16</inkml:trace>
        </inkml:traceGroup>
        <inkml:traceGroup>
          <inkml:annotationXML>
            <emma:emma xmlns:emma="http://www.w3.org/2003/04/emma" version="1.0">
              <emma:interpretation id="{A0A080A0-4CAD-427C-A865-952062ECAECB}" emma:medium="tactile" emma:mode="ink">
                <msink:context xmlns:msink="http://schemas.microsoft.com/ink/2010/main" type="inkWord" rotatedBoundingBox="30006,5160 30364,5128 30398,5503 30039,5535"/>
              </emma:interpretation>
              <emma:one-of disjunction-type="recognition" id="oneOf7">
                <emma:interpretation id="interp35" emma:lang="zh-CN" emma:confidence="0">
                  <emma:literal>u</emma:literal>
                </emma:interpretation>
                <emma:interpretation id="interp36" emma:lang="zh-CN" emma:confidence="0">
                  <emma:literal>〝</emma:literal>
                </emma:interpretation>
                <emma:interpretation id="interp37" emma:lang="zh-CN" emma:confidence="0">
                  <emma:literal>"</emma:literal>
                </emma:interpretation>
                <emma:interpretation id="interp38" emma:lang="zh-CN" emma:confidence="0">
                  <emma:literal>“</emma:literal>
                </emma:interpretation>
                <emma:interpretation id="interp39" emma:lang="zh-CN" emma:confidence="0">
                  <emma:literal>凵</emma:literal>
                </emma:interpretation>
              </emma:one-of>
            </emma:emma>
          </inkml:annotationXML>
          <inkml:trace contextRef="#ctx0" brushRef="#br0" timeOffset="35432.3736">3529-614 208 0,'-4'-22'92'0,"4"22"-73"0,0 3-24 0,0 1 64 32,0 0-48-32,0-4 28 15,4 7-29-15,1 1 25 16,-1 10-26-16,0 1-5 0,0 6-1 15,0-2-3-15,-4 10 0 16,0-7 2-16,0 3-1 16,0-6 5-16,0-1-5 15,0-7 3-15,0-4-3 0,0 0-1 16,4 0 1-16,-4-4 1 16,0-3-1-16,0 0 2 15,0 3-2-15,0-3 8 16,0-1-7-16,0 1 7 15,0 0-6-15,0-4 4 16,0 0-6-16,0 0 11 16,0 0-9-16,0 0 7 15,5 7-7-15,-1-3-8 16,4 3 5-16,0 1-1 16,5-5 1-16,-1 1 8 15,5 0-6-15,-5-1-1 0,5-6 0 16,-4-1 13-16,3-11-11 15,-3 4 7-15,-1-11-7 16,1 4 1-16,3-8-3 16,-7 3 5-16,16-2-5 15,-9 6 3-15,-3-3-3 16,-1 0-3-16,1-1 1 16,-5 5 6-16,0 3-4 15,1 4 0-15,-5 0 0 16,0 4 1-16,0-1-1 15,0 1 2-15,0 7-2 16,-4 0-1-16,0 7 1 16,0 1 4-16,0 6-4 0,0 1 0 15,0 15 0-15,0-8 1 16,0 8-1-16,0-5-3 16,5 9 1-16,-5-8 4 15,4-4-3-15,0-4-28 16,0-7 23-16,4-3-100 15,1-1 81-15,-5-3-195 16,4-4 168-16,-4 0-93 16</inkml:trace>
        </inkml:traceGroup>
        <inkml:traceGroup>
          <inkml:annotationXML>
            <emma:emma xmlns:emma="http://www.w3.org/2003/04/emma" version="1.0">
              <emma:interpretation id="{79C9EB90-B0FF-4813-8E46-78D256560AC5}" emma:medium="tactile" emma:mode="ink">
                <msink:context xmlns:msink="http://schemas.microsoft.com/ink/2010/main" type="inkWord" rotatedBoundingBox="30577,5233 31047,5234 31046,5504 30576,5503"/>
              </emma:interpretation>
              <emma:one-of disjunction-type="recognition" id="oneOf8">
                <emma:interpretation id="interp40" emma:lang="zh-CN" emma:confidence="0">
                  <emma:literal>m</emma:literal>
                </emma:interpretation>
                <emma:interpretation id="interp41" emma:lang="zh-CN" emma:confidence="0">
                  <emma:literal>心</emma:literal>
                </emma:interpretation>
                <emma:interpretation id="interp42" emma:lang="zh-CN" emma:confidence="0">
                  <emma:literal>…</emma:literal>
                </emma:interpretation>
                <emma:interpretation id="interp43" emma:lang="zh-CN" emma:confidence="0">
                  <emma:literal>M</emma:literal>
                </emma:interpretation>
                <emma:interpretation id="interp44" emma:lang="zh-CN" emma:confidence="0">
                  <emma:literal>川</emma:literal>
                </emma:interpretation>
              </emma:one-of>
            </emma:emma>
          </inkml:annotationXML>
          <inkml:trace contextRef="#ctx0" brushRef="#br0" timeOffset="36077.6615">4108-544 252 0,'-13'-18'115'0,"13"18"-91"0,0 3-30 0,0-3 71 15,0 8-52-15,0-1 26 16,0 12-28-16,0-5 2 15,0 12-9-15,0-4 0 0,0 8-3 16,0 0 2-16,0-4-2 16,0-4-6-16,9-7 4 15,-5-1 0-15,0-10 1 16,-4 0 2-16,4-19-1 0,0 4-1 16,0-11 1-16,1 3-4 15,3-10 2-15,-4 6-2 16,4 5 2-16,1 3 4 15,-1 0-3-15,0 4 26 16,1 4-21-16,-1-1 13 16,0 12-13-16,1 0 8 15,-1 14-10-15,0-3 7 16,1 15-7-16,-5-4-5 16,8 7 2-16,-8-7 0 15,5-4 0-15,-1-4 0 16,0-7 0-16,1 1-3 0,3-20 2 15,5 1-5-15,4-19 5 16,-5 4-8-16,9-8 6 16,-4 4 2-16,4-3 1 15,-4 3 2-15,0 4-1 16,-9 3 11-16,5 15-10 16,-5 1 22-16,-4 3-18 15,-3 0 8-15,7 7-10 16,-8 0 3-16,0 16-5 15,1-5 2-15,-1 8-3 16,-4-4-76-16,8 4 59 16,-8-7-171-16,4-5 143 15,0 1-194 1</inkml:trace>
        </inkml:traceGroup>
        <inkml:traceGroup>
          <inkml:annotationXML>
            <emma:emma xmlns:emma="http://www.w3.org/2003/04/emma" version="1.0">
              <emma:interpretation id="{E19E6E0B-1059-4EAC-823E-673C3F7C8603}" emma:medium="tactile" emma:mode="ink">
                <msink:context xmlns:msink="http://schemas.microsoft.com/ink/2010/main" type="inkWord" rotatedBoundingBox="31181,5052 32092,4996 32140,5792 31229,5848"/>
              </emma:interpretation>
              <emma:one-of disjunction-type="recognition" id="oneOf9">
                <emma:interpretation id="interp45" emma:lang="zh-CN" emma:confidence="0">
                  <emma:literal>p</emma:literal>
                </emma:interpretation>
                <emma:interpretation id="interp46" emma:lang="zh-CN" emma:confidence="0">
                  <emma:literal>卩</emma:literal>
                </emma:interpretation>
                <emma:interpretation id="interp47" emma:lang="zh-CN" emma:confidence="0">
                  <emma:literal>P</emma:literal>
                </emma:interpretation>
                <emma:interpretation id="interp48" emma:lang="zh-CN" emma:confidence="0">
                  <emma:literal>阝</emma:literal>
                </emma:interpretation>
                <emma:interpretation id="interp49" emma:lang="zh-CN" emma:confidence="0">
                  <emma:literal>卜</emma:literal>
                </emma:interpretation>
              </emma:one-of>
            </emma:emma>
          </inkml:annotationXML>
          <inkml:trace contextRef="#ctx0" brushRef="#br0" timeOffset="36454.0211">4744-670 272 0,'0'-7'121'0,"0"7"-95"0,0 4-33 0,0-4 90 16,4 7-67-16,-4 0 40 16,0 19-41-16,0-3 17 15,0 25-24-15,0-8-1 0,0 31-5 16,0-9 4-16,0 5-5 16,0-12 0-16,0 8 0 15,0-11-1-15,0 0 0 16,0-8-34-16,0-7 27 15,0-3-79-15,0-16 66 16,0 1-84-16,0-27 78 16,0 1-102-16,0-34 97 15,0 8-108 1</inkml:trace>
          <inkml:trace contextRef="#ctx0" brushRef="#br0" timeOffset="36708.304">4769-573 184 0,'0'-8'82'16,"0"8"-65"-16,4-11-21 0,1 11 79 0,3-7-60 15,-4-1 59-15,9-7-55 16,-1 4 24-16,5-7-32 0,20-8 14 0,-16 15-19 16,0 0 20-16,-1 11-20 15,5 7 19 1,-8 8-18-16,-4-4 7 16,-9 11-10-16,0-3 1 15,-12 10-4-15,3-3 5 16,-15 11-5-16,3-7-3 15,-8 3 2-15,4-3-34 0,-4-4 27 16,4-1-60-16,1-10 52 16,11-4-137-16,1-7 117 15,12-8-192 1</inkml:trace>
        </inkml:traceGroup>
        <inkml:traceGroup>
          <inkml:annotationXML>
            <emma:emma xmlns:emma="http://www.w3.org/2003/04/emma" version="1.0">
              <emma:interpretation id="{6B1AE58B-9BA2-4495-832D-71400FDEFD31}" emma:medium="tactile" emma:mode="ink">
                <msink:context xmlns:msink="http://schemas.microsoft.com/ink/2010/main" type="inkWord" rotatedBoundingBox="31409,5705 31860,4871 32099,5000 31648,5834"/>
              </emma:interpretation>
              <emma:one-of disjunction-type="recognition" id="oneOf10">
                <emma:interpretation id="interp50" emma:lang="zh-CN" emma:confidence="0">
                  <emma:literal>y</emma:literal>
                </emma:interpretation>
                <emma:interpretation id="interp51" emma:lang="zh-CN" emma:confidence="0">
                  <emma:literal>Y</emma:literal>
                </emma:interpretation>
                <emma:interpretation id="interp52" emma:lang="zh-CN" emma:confidence="0">
                  <emma:literal>丫</emma:literal>
                </emma:interpretation>
                <emma:interpretation id="interp53" emma:lang="zh-CN" emma:confidence="0">
                  <emma:literal>”</emma:literal>
                </emma:interpretation>
                <emma:interpretation id="interp54" emma:lang="zh-CN" emma:confidence="0">
                  <emma:literal>厂</emma:literal>
                </emma:interpretation>
              </emma:one-of>
            </emma:emma>
          </inkml:annotationXML>
          <inkml:trace contextRef="#ctx0" brushRef="#br0" timeOffset="36978.4845">5235-640 332 0,'-8'-4'151'0,"8"15"-119"0,0-14-41 0,0 3 80 0,8 3-58 16,1 5 33-16,-1-1-34 15,-4 8-1-15,8-4-8 16,1 4-2-16,-1-4 0 0,1 0-4 16,-5 4-51-1,1-4 42-15,3 0-138 16,-4 0 115-16,5 0-248 16</inkml:trace>
          <inkml:trace contextRef="#ctx0" brushRef="#br0" timeOffset="37233.1492">5597-758 268 0,'0'-23'121'0,"4"12"-95"0,5 4-33 0,-9 7 121 15,0 0-91-15,0 0 82 16,0 0-79-16,0 7 49 15,-13 16-56-15,-16 14 13 0,0 14-23 16,-13 23 0-16,1 19-7 16,-18 7-4-16,10 3 2 15,-6-10-45-15,1-12 35 16,9-7-153-16,20-26 126 16,0-7-355-16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47.379"/>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36 89 220 0,'-25'8'98'0,"25"-8"-77"0,-13 3-26 0,13-3 103 16,0 0-78-16,0 0 35 15,4 0-39-15,5 0 18 16,11 0-25-16,14-3 11 0,3-1-14 16,1-3 8-16,3-1-11 15,-7-3 13-15,7 0-12 16,-12-4 0-16,9 4-2 15,-13 0 7-15,-5 4-7 16,-3-1 5-16,-4 4-6 16,-13 12 6-16,0 7-6 15,-5 7 0-15,-11 4 0 16,-9 7 1-16,-13 8-1 0,-3 3-3 16,7-14 1-16,10-4 4 15,-10 3-3-15,9-3-2 16,0-4 1-16,5-3-2 15,11-8 2-15,9 0 18 16,13-4-14-16,24-7-1 16,5-7 0-16,-1-1-2 15,5-6 0-15,-13 3 2 16,5-1-1-16,-13 5-34 16,-4 0 26-16,-5 3-93 15,-3 0 77-15,-1 4-212 16,5 0 181-16,-5-3-106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47.859"/>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37 197 252 0,'-21'4'115'0,"17"-4"-91"0,4 0-30 0,0 0 80 0,0 0-60 16,0 0 41-1,4 3-41-15,13 1 6 16,-4-4-13-16,7 0 0 0,1 0-5 0,8-4 2 16,5-3-3-16,-5-8 2 15,-9-3-2-15,5-5-9 16,-8-2 6-16,-4-1 10 15,-9 3-7-15,-4 1-8 16,-4 0 5-16,-13 7 10 16,-8 8-7-16,-4 7 0 15,-4 11 0-15,-1 7 15 16,13 16-12-16,-3-1 21 16,-1 0-19-16,8 8 8 15,0-4-10-15,9 0 6 16,4-4-7-16,4-3 4 15,4-4-6-15,8-4 6 16,9-7-6-16,0-4-5 0,8-8 3 16,0 1-20-16,9-8 17 15,-9-3-66-15,4 0 54 16,-8-4-120-16,4 0 105 16,-4-4-172-1,0-7 154-15,-4-8-53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0:27.57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32A5492-8F07-4EE1-A9EB-058599CE6CDB}" emma:medium="tactile" emma:mode="ink">
          <msink:context xmlns:msink="http://schemas.microsoft.com/ink/2010/main" type="writingRegion" rotatedBoundingBox="6286,7864 9235,7497 9351,8429 6402,8796"/>
        </emma:interpretation>
      </emma:emma>
    </inkml:annotationXML>
    <inkml:traceGroup>
      <inkml:annotationXML>
        <emma:emma xmlns:emma="http://www.w3.org/2003/04/emma" version="1.0">
          <emma:interpretation id="{9C939EFC-DC4F-4DF7-B906-1DC070473E0A}" emma:medium="tactile" emma:mode="ink">
            <msink:context xmlns:msink="http://schemas.microsoft.com/ink/2010/main" type="paragraph" rotatedBoundingBox="6286,7864 9235,7497 9351,8429 6402,8796" alignmentLevel="1"/>
          </emma:interpretation>
        </emma:emma>
      </inkml:annotationXML>
      <inkml:traceGroup>
        <inkml:annotationXML>
          <emma:emma xmlns:emma="http://www.w3.org/2003/04/emma" version="1.0">
            <emma:interpretation id="{C4DCB593-1F1A-494E-9789-A23019D319E0}" emma:medium="tactile" emma:mode="ink">
              <msink:context xmlns:msink="http://schemas.microsoft.com/ink/2010/main" type="line" rotatedBoundingBox="6286,7864 9235,7497 9351,8429 6402,8796"/>
            </emma:interpretation>
          </emma:emma>
        </inkml:annotationXML>
        <inkml:traceGroup>
          <inkml:annotationXML>
            <emma:emma xmlns:emma="http://www.w3.org/2003/04/emma" version="1.0">
              <emma:interpretation id="{DF34C047-CA2D-497D-8BD5-855E446B284A}" emma:medium="tactile" emma:mode="ink">
                <msink:context xmlns:msink="http://schemas.microsoft.com/ink/2010/main" type="inkWord" rotatedBoundingBox="6312,8076 6582,8042 6672,8762 6402,8796"/>
              </emma:interpretation>
              <emma:one-of disjunction-type="recognition" id="oneOf0">
                <emma:interpretation id="interp0" emma:lang="zh-CN" emma:confidence="0">
                  <emma:literal>r</emma:literal>
                </emma:interpretation>
                <emma:interpretation id="interp1" emma:lang="zh-CN" emma:confidence="0">
                  <emma:literal>卩</emma:literal>
                </emma:interpretation>
                <emma:interpretation id="interp2" emma:lang="zh-CN" emma:confidence="0">
                  <emma:literal>p</emma:literal>
                </emma:interpretation>
                <emma:interpretation id="interp3" emma:lang="zh-CN" emma:confidence="0">
                  <emma:literal>阝</emma:literal>
                </emma:interpretation>
                <emma:interpretation id="interp4" emma:lang="zh-CN" emma:confidence="0">
                  <emma:literal>「</emma:literal>
                </emma:interpretation>
              </emma:one-of>
            </emma:emma>
          </inkml:annotationXML>
          <inkml:trace contextRef="#ctx0" brushRef="#br0">5148-130 132 0,'-4'-26'62'0,"12"23"-49"0,-4-5-16 15,0 4 93-15,0 1-71 16,1-1 52-16,-1 0-52 16,0 4 9-16,4 4-20 15,1 3 15-15,-1 30-12 16,0 15-7-16,-4 7 4 0,-4 12-7 16,0 6 0-16,0 5 0 15,0-5 1-15,0-3-1 16,0-15-1-16,0-11 1 15,0-11-32-15,4-11 24 16,1-11-73-16,-5-15 62 16,4-7-69-16,0-19 66 15,-4-11-35-15,0-11 41 16,-4-8 0 0,0-3 10-16,4-4 7 15,0 4-2-15,-5 0 17 16,5 3-13-16,0 1 46 15,0 7-39-15,5 11 47 16,-1 4-44-16,0 7 21 0,4 4-25 16,5 7 22-16,-1 4-24 0,5 3-2 15,4 5-3-15,-1 3 3 16,1 7-5-16,0 0 9 16,0 8-8-16,-4 4-1 15,-9-1 0-15,-4 4 7 16,-4 1-6-16,-8-1 10 15,-5 4-9-15,-3-4-7 16,-1 0 4-16,0-4-40 16,1-6 31-16,7-12-120 15,9-4-48 1</inkml:trace>
        </inkml:traceGroup>
        <inkml:traceGroup>
          <inkml:annotationXML>
            <emma:emma xmlns:emma="http://www.w3.org/2003/04/emma" version="1.0">
              <emma:interpretation id="{8BF65075-0F2E-41E3-834C-95A68B965FA7}" emma:medium="tactile" emma:mode="ink">
                <msink:context xmlns:msink="http://schemas.microsoft.com/ink/2010/main" type="inkWord" rotatedBoundingBox="6827,8049 7610,7952 7646,8241 6863,8338"/>
              </emma:interpretation>
              <emma:one-of disjunction-type="recognition" id="oneOf1">
                <emma:interpretation id="interp5" emma:lang="zh-CN" emma:confidence="0">
                  <emma:literal>w</emma:literal>
                </emma:interpretation>
                <emma:interpretation id="interp6" emma:lang="zh-CN" emma:confidence="0">
                  <emma:literal>忆</emma:literal>
                </emma:interpretation>
                <emma:interpretation id="interp7" emma:lang="zh-CN" emma:confidence="0">
                  <emma:literal>亿</emma:literal>
                </emma:interpretation>
                <emma:interpretation id="interp8" emma:lang="zh-CN" emma:confidence="0">
                  <emma:literal>心</emma:literal>
                </emma:interpretation>
                <emma:interpretation id="interp9" emma:lang="zh-CN" emma:confidence="0">
                  <emma:literal>的</emma:literal>
                </emma:interpretation>
              </emma:one-of>
            </emma:emma>
          </inkml:annotationXML>
          <inkml:trace contextRef="#ctx0" brushRef="#br0" timeOffset="874.4196">5851-123 156 0,'-8'-7'72'0,"12"-8"-57"0,-4 8-19 0,0 7 76 15,0-4-58-15,0-3 24 16,-4-1-27-16,-1 1 4 0,1 0-11 15,-4-1-5-15,0-3 1 0,-5 4 3 16,-4-1-3-16,1 8 14 16,-5 4-10-16,4 7 6 15,1 4-7-15,-1 7 15 16,0 8-14-16,5-1 1 16,8 5-3-16,4-1-2 15,0-7 1-15,4-8 4 16,8 1-4-16,5-8 0 15,0-8 0-15,-1-6 1 16,1-8-1-16,4-8-6 16,-5 1 4-16,-3-12-3 15,-1 1 3-15,-3 3 4 16,-1 7-3-16,0 4 0 0,1 12 3 16,-5 14-2-1,0 4 8-15,0 3-7 16,0 4 2-16,0 0-3 15,1 1-1-15,3-5 1 16,0-3-13-16,1-4 10 16,-1 0-53-16,0-7 43 15,1-4-43-15,-1-4 41 16,0-7-27-16,1-4 31 16,-1-3-1-16,0-1 8 15,1-10 10-15,3 6-5 16,0 1 7-16,1 4-6 15,-1 3 32-15,1 4-28 16,-1 0 21-16,1 3-21 16,-1 1 7-16,5 3-10 0,0 1 6 15,-5 3-7-15,1 3 4 16,-5 5-6-16,0 7 0 16,-4-1 0-16,1 5 13 15,-5 3-11-15,0 0 4 16,-5 0-5-16,1-3 2 15,0-1-3-15,0-3 8 16,0-4-7-16,4 0 5 16,0-3-6-16,0-1 0 15,0-7 0-15,8-4 1 16,9-7-1-16,4-7 5 16,-1-8-5-16,5 0 0 0,0 0 0 15,0 0-4-15,-4 0 2 16,0 4 4-16,-5 4-3 15,1-1-11-15,0 4 9 16,-5 4-72-16,1 0 57 16,-1 0-125-1,1 4 109-15,3-1-95 16</inkml:trace>
        </inkml:traceGroup>
        <inkml:traceGroup>
          <inkml:annotationXML>
            <emma:emma xmlns:emma="http://www.w3.org/2003/04/emma" version="1.0">
              <emma:interpretation id="{DC65056D-17E8-4623-9D17-3CB8B3A0EF07}" emma:medium="tactile" emma:mode="ink">
                <msink:context xmlns:msink="http://schemas.microsoft.com/ink/2010/main" type="inkWord" rotatedBoundingBox="7648,8002 7943,7965 7990,8341 7695,8378"/>
              </emma:interpretation>
              <emma:one-of disjunction-type="recognition" id="oneOf2">
                <emma:interpretation id="interp10" emma:lang="zh-CN" emma:confidence="0">
                  <emma:literal>s</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1317.9813">6762-274 196 0,'-4'-4'88'0,"0"4"-69"0,-5-4-24 16,5 4 64-16,-4 0-48 16,-5 0 36-16,-3 4-35 15,-5 0 8-15,-4 3-14 16,0 1 4-16,4-1-7 0,0 4 4 15,5 8-6-15,-1 3 0 16,5 4 0-16,-1-4 4 16,1 0-4-16,3 0 3 15,5-3-3-15,4-1-1 16,0-3 1-16,4-4-4 16,5 0 2-16,3-3 4 15,1-1-3-15,-1 0 3 0,1-3-2 16,-1 0 8-16,1 0-7 15,-5-1 16-15,-4 1-14 16,0 3 12 0,-4 1-11-16,-8 3 5 0,0 0-7 15,-5 0 4-15,1 4-6 16,-1 0 6-16,1-4-6 16,-1-4-11-16,1 0 8 15,8 1-95-15,-1-1 76 16,5-10-161-16,5-9 140 15,11-2-108 1</inkml:trace>
        </inkml:traceGroup>
        <inkml:traceGroup>
          <inkml:annotationXML>
            <emma:emma xmlns:emma="http://www.w3.org/2003/04/emma" version="1.0">
              <emma:interpretation id="{8C6F63E1-EBBD-4204-B00F-A8D18B0DCEC1}" emma:medium="tactile" emma:mode="ink">
                <msink:context xmlns:msink="http://schemas.microsoft.com/ink/2010/main" type="inkWord" rotatedBoundingBox="7982,7951 8310,7910 8360,8313 8033,8354"/>
              </emma:interpretation>
              <emma:one-of disjunction-type="recognition" id="oneOf3">
                <emma:interpretation id="interp15" emma:lang="zh-CN" emma:confidence="0">
                  <emma:literal>e</emma:literal>
                </emma:interpretation>
                <emma:interpretation id="interp16" emma:lang="zh-CN" emma:confidence="0">
                  <emma:literal>七</emma:literal>
                </emma:interpretation>
                <emma:interpretation id="interp17" emma:lang="zh-CN" emma:confidence="0">
                  <emma:literal>ㄈ</emma:literal>
                </emma:interpretation>
                <emma:interpretation id="interp18" emma:lang="zh-CN" emma:confidence="0">
                  <emma:literal>匕</emma:literal>
                </emma:interpretation>
                <emma:interpretation id="interp19" emma:lang="zh-CN" emma:confidence="0">
                  <emma:literal>C</emma:literal>
                </emma:interpretation>
              </emma:one-of>
            </emma:emma>
          </inkml:annotationXML>
          <inkml:trace contextRef="#ctx0" brushRef="#br0" timeOffset="1707.0957">6824-108 244 0,'21'-7'108'0,"-12"14"-85"15,11-3-29-15,-11-4 69 0,3 4-51 16,1-4 21-16,3 0-24 15,5 0 0-15,4-8-6 16,0-3 1-16,0-7-3 0,0-1-1 16,-4 1 1-16,-5-4 1 15,1-1-1-15,-5 5 13 16,-3-1-10-16,-1 1 17 16,-4 3-16-16,-4 0 9 0,-4 0-10 15,-4 4 9 1,-9 4-10-16,-4 7 10 0,-4 11-10 15,-4 15 2-15,-4 0-4 16,0 11 13 0,4 4-10-16,4 3-2 0,8 0-1 15,4 1 7-15,9-8-6 16,13-11-4-16,3-1 2 16,5-6 5-16,4-4-4 15,4-4-17-15,4-4 13 16,-4-3-78-16,0-8 63 15,0-7-141-15,-1 0 121 16,6 0-187 0</inkml:trace>
        </inkml:traceGroup>
        <inkml:traceGroup>
          <inkml:annotationXML>
            <emma:emma xmlns:emma="http://www.w3.org/2003/04/emma" version="1.0">
              <emma:interpretation id="{994551BD-0DCA-4771-82B1-8DCB3E8EB979}" emma:medium="tactile" emma:mode="ink">
                <msink:context xmlns:msink="http://schemas.microsoft.com/ink/2010/main" type="inkWord" rotatedBoundingBox="8497,7589 9235,7497 9348,8411 8611,8503"/>
              </emma:interpretation>
              <emma:one-of disjunction-type="recognition" id="oneOf4">
                <emma:interpretation id="interp20" emma:lang="zh-CN" emma:confidence="0">
                  <emma:literal>&amp;</emma:literal>
                </emma:interpretation>
                <emma:interpretation id="interp21" emma:lang="zh-CN" emma:confidence="0">
                  <emma:literal>夂</emma:literal>
                </emma:interpretation>
                <emma:interpretation id="interp22" emma:lang="zh-CN" emma:confidence="0">
                  <emma:literal>攵</emma:literal>
                </emma:interpretation>
                <emma:interpretation id="interp23" emma:lang="zh-CN" emma:confidence="0">
                  <emma:literal>ㄆ</emma:literal>
                </emma:interpretation>
                <emma:interpretation id="interp24" emma:lang="zh-CN" emma:confidence="0">
                  <emma:literal>父</emma:literal>
                </emma:interpretation>
              </emma:one-of>
            </emma:emma>
          </inkml:annotationXML>
          <inkml:trace contextRef="#ctx0" brushRef="#br0" timeOffset="2622.6683">8068-444 172 0,'4'-8'78'0,"1"5"-61"0,-1-1-21 0,-4 4 115 16,4 0-88-16,0 0 62 16,-4 0-62-16,0 0 23 15,0 0-33-15,0 0 17 0,0 4-22 16,-8 3 10-16,-5 4-13 15,-3 8-1-15,-9 3-2 16,-9 7-4-16,-3 5 1 16,0 6 6-16,3 1-4 15,1-4-3-15,-4 0 2 16,-1 0 3-16,-4-4-3 0,-3-7 0 16,-1 0 1-16,-4-4-7 15,8 0 5-15,5 1 0 16,4-9 1-16,4-3 0 15,8-3 0-15,4-4-3 16,9-4 2-16,4-4 1 16,12-4 0-16,4-3 0 15,9-7 0-15,4-12 11 16,9-3-9-16,-1-8 3 16,0-7-4-16,0-3-1 15,5-1 1-15,-13 11 4 16,0-7-4-16,-4 0 3 0,-5 4-3 15,-3-1-1-15,-5 4 1 16,0 1 4-16,-4 7-4 16,-4 3 0-16,0-3 0 15,-4 7 1-15,-4 7-1 16,-5 8 5-16,-3 7-5 16,-9 4-5-16,-4 12 3 15,-5 2 0-15,-7 9 1 16,3-1 0-16,1 4 0 15,4-4 0-15,8 0 0 0,4 0 0 16,8 0 0 0,13 4-6-16,9 8 5 15,7 3 6-15,14 3-5 16,3 1 18-16,8 3-14 0,1 1 7 16,4-1-8-1,-5 0 6-15,9 1-6 0,9-1-8 16,-1-3 5-16,0-4-1 15,0-4 1-15,-8-3-48 16,-4-1 38-16,-9-3-106 16,-7-7 89-16,-10-5-221 15,-3-2 190 1</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48.266"/>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37 64 260 0,'-25'4'115'0,"25"-4"-91"0,-13 0-30 0,13 0 94 0,0 0-71 15,9-4 28-15,-5 0-32 16,4-3 20-16,0-4-24 15,13 0-3-15,-8 0-3 0,3 0-3 16,-3 3 1-16,-5 5 13 16,5 6-11-16,3 8 15 15,-12 11-13-15,-4 8 3 16,-4 11-6-16,0-1 8 16,-8 1-8-16,7 0-1 15,-3-8 0-15,0-3-1 16,-1-8 0-16,9-4-3 15,0-14 5 1,17-8-2-16,-4-10 3 16,7-9-2-16,1-6-1 0,-4-5 1 15,-5-2-4-15,9-1 2 16,-4 7 1-16,-1 4 0 16,1 8-45-16,-5-1 35 15,1 4-103-15,-9 8 87 16,9 3-179-16,-1 0 156 15,5 4-104 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44.6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E1FE21E-2FD7-4EC2-BD5A-7620003F9312}" emma:medium="tactile" emma:mode="ink">
          <msink:context xmlns:msink="http://schemas.microsoft.com/ink/2010/main" type="writingRegion" rotatedBoundingBox="29432,6380 31491,6436 31460,7605 29401,7550"/>
        </emma:interpretation>
      </emma:emma>
    </inkml:annotationXML>
    <inkml:traceGroup>
      <inkml:annotationXML>
        <emma:emma xmlns:emma="http://www.w3.org/2003/04/emma" version="1.0">
          <emma:interpretation id="{E9300BB7-9054-43FB-82B5-B6D4B95794F9}" emma:medium="tactile" emma:mode="ink">
            <msink:context xmlns:msink="http://schemas.microsoft.com/ink/2010/main" type="paragraph" rotatedBoundingBox="29432,6380 31491,6436 31460,7605 29401,7550" alignmentLevel="1"/>
          </emma:interpretation>
        </emma:emma>
      </inkml:annotationXML>
      <inkml:traceGroup>
        <inkml:annotationXML>
          <emma:emma xmlns:emma="http://www.w3.org/2003/04/emma" version="1.0">
            <emma:interpretation id="{6083D558-6FC6-4B12-9E4D-786B62D675C5}" emma:medium="tactile" emma:mode="ink">
              <msink:context xmlns:msink="http://schemas.microsoft.com/ink/2010/main" type="line" rotatedBoundingBox="29432,6380 31491,6436 31460,7605 29401,7550"/>
            </emma:interpretation>
          </emma:emma>
        </inkml:annotationXML>
        <inkml:traceGroup>
          <inkml:annotationXML>
            <emma:emma xmlns:emma="http://www.w3.org/2003/04/emma" version="1.0">
              <emma:interpretation id="{F5B47EE7-6858-44B2-BC99-3BE91421FB9F}" emma:medium="tactile" emma:mode="ink">
                <msink:context xmlns:msink="http://schemas.microsoft.com/ink/2010/main" type="inkWord" rotatedBoundingBox="29421,6783 30179,6803 30171,7072 29414,7051"/>
              </emma:interpretation>
              <emma:one-of disjunction-type="recognition" id="oneOf0">
                <emma:interpretation id="interp0" emma:lang="zh-CN" emma:confidence="0">
                  <emma:literal>灬</emma:literal>
                </emma:interpretation>
                <emma:interpretation id="interp1" emma:lang="zh-CN" emma:confidence="0">
                  <emma:literal>心</emma:literal>
                </emma:interpretation>
                <emma:interpretation id="interp2" emma:lang="zh-CN" emma:confidence="0">
                  <emma:literal>圳</emma:literal>
                </emma:interpretation>
                <emma:interpretation id="interp3" emma:lang="zh-CN" emma:confidence="0">
                  <emma:literal>瓜</emma:literal>
                </emma:interpretation>
                <emma:interpretation id="interp4" emma:lang="zh-CN" emma:confidence="0">
                  <emma:literal>训</emma:literal>
                </emma:interpretation>
              </emma:one-of>
            </emma:emma>
          </inkml:annotationXML>
          <inkml:trace contextRef="#ctx0" brushRef="#br0">175 91 160 0,'0'-3'75'0,"0"3"-59"0,0 0-20 0,0 0 73 15,0-4-55-15,0 0 31 16,0-3-32-16,0 3 6 16,0-7-13-16,0 4 1 0,0-5-5 15,0 1 5-15,-4 0-6 16,0 0 3-16,-9 8-3 15,1-1-1-15,-1 11 1 16,-3-3 10-16,-5 11-9 16,0-4 3-16,9 15-4 15,-5-4 5-15,5 4-5 16,-1-4 6-16,5 0-6 16,0-3-3-16,8 3 2 15,0-4-6-15,8 1 5 16,-4-4 3-16,13-4-2 0,-5-4 3 15,9-7-2-15,-4 0 5 16,8-15-5-16,-5 4 0 16,5-11 0-16,-4 4-4 15,0-5 2-15,-4 5 4 16,-1 3-3-16,-3 0 9 16,-5 4-7-16,0 0 13 15,1 7-11-15,-1 1 3 16,4 6-5-16,-7 1 2 15,3 11-3-15,-4-4-1 16,0 7 1-16,0-3-4 16,1-4 2-16,-1 0-2 0,4-3 2 15,0-1-5-15,5-7 5 16,-5 0-22-16,5-11 17 16,-1 4-5-16,1-12 7 15,-1 4-2-15,5-3 4 16,-5 3 1-16,1 0 1 15,-5 4 11-15,0 0-9 16,1 4 14-16,-1-1-12 16,-4 1 6-16,0 3-7 15,0 4 1-15,5 8-3 16,-5-1-1-16,0 12 1 16,0-5 1-16,-4 9-1 15,0-5-1-15,0 4 1 16,0-3-1-16,0-4 0 15,0-4 0-15,4-8 0 0,1 1-3 16,3-11 2-16,-4-1 1 16,9-14 0-16,-5 4-3 15,8-8 2-15,1 3 1 16,0 5 0-16,-1 3 2 16,-3 8-1-16,-1-1 36 15,-3 16-29-15,-1-5 11 16,-4 16-13-16,0-4-7 15,0 3 1-15,1 1-9 16,3-1 7-16,-4-3-86 16,9-4 69-16,-1 0-198 15,9-7 167-15,0 0-77 16</inkml:trace>
        </inkml:traceGroup>
        <inkml:traceGroup>
          <inkml:annotationXML>
            <emma:emma xmlns:emma="http://www.w3.org/2003/04/emma" version="1.0">
              <emma:interpretation id="{A2AEC3D5-4164-4BDA-99AC-7BB7355B2464}" emma:medium="tactile" emma:mode="ink">
                <msink:context xmlns:msink="http://schemas.microsoft.com/ink/2010/main" type="inkWord" rotatedBoundingBox="30465,6818 30615,7021 30484,7117 30334,6915"/>
              </emma:interpretation>
              <emma:one-of disjunction-type="recognition" id="oneOf1">
                <emma:interpretation id="interp5" emma:lang="zh-CN" emma:confidence="0">
                  <emma:literal>a</emma:literal>
                </emma:interpretation>
                <emma:interpretation id="interp6" emma:lang="zh-CN" emma:confidence="0">
                  <emma:literal>〝</emma:literal>
                </emma:interpretation>
                <emma:interpretation id="interp7" emma:lang="zh-CN" emma:confidence="0">
                  <emma:literal>“</emma:literal>
                </emma:interpretation>
                <emma:interpretation id="interp8" emma:lang="zh-CN" emma:confidence="0">
                  <emma:literal>q</emma:literal>
                </emma:interpretation>
                <emma:interpretation id="interp9" emma:lang="zh-CN" emma:confidence="0">
                  <emma:literal>u</emma:literal>
                </emma:interpretation>
              </emma:one-of>
            </emma:emma>
          </inkml:annotationXML>
          <inkml:trace contextRef="#ctx0" brushRef="#br0" timeOffset="450.8097">1099 136 208 0,'-8'-8'95'0,"8"8"-75"0,0-22-25 0,0 22 50 16,0-7-37-16,0-1 23 15,-5 1-23-15,1-1 7 16,-4-3-11-16,4 4 3 0,-5 0-5 0,1 3 10 15,-4 4-9-15,-1 0 10 16,1 15-10-16,-1-4 24 16,1 11-21-16,3-4 15 15,5 8-16-15,0-3-5 16,4-5 0-16,0 1 0 16,8-5 0-16,1-3 2 15,3-7-1-15,-4 0-1 16,1-12 1-16,7 1-4 15,1-11 2-15,-4 3 1 0,-1-7 0 16,-4 3 0 0,-3 4 0-16,7 4 30 15,-4 15-23-15,-4 0 17 16,1 7-18-16,-1 0 0 0,0 7-4 16,0-3-4-16,4 4 1 15,-3-5-72-15,3-3 57 16,0 0-213-16,5-7 177 15,-1 0-105 1</inkml:trace>
        </inkml:traceGroup>
        <inkml:traceGroup>
          <inkml:annotationXML>
            <emma:emma xmlns:emma="http://www.w3.org/2003/04/emma" version="1.0">
              <emma:interpretation id="{2A5EEDB9-1DB8-427F-9011-F7FB3D9B69DE}" emma:medium="tactile" emma:mode="ink">
                <msink:context xmlns:msink="http://schemas.microsoft.com/ink/2010/main" type="inkWord" rotatedBoundingBox="30787,6414 30813,6960 30756,6963 30730,6417"/>
              </emma:interpretation>
              <emma:one-of disjunction-type="recognition" id="oneOf2">
                <emma:interpretation id="interp10" emma:lang="zh-CN" emma:confidence="0">
                  <emma:literal>l</emma:literal>
                </emma:interpretation>
                <emma:interpretation id="interp11" emma:lang="zh-CN" emma:confidence="0">
                  <emma:literal>‘</emma:literal>
                </emma:interpretation>
                <emma:interpretation id="interp12" emma:lang="zh-CN" emma:confidence="0">
                  <emma:literal>1</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750.8378">1324-353 172 0,'-9'-14'78'0,"9"14"-61"0,4-4-21 0,-4 4 70 0,5 0-53 16,-1 0 63-16,4 0-57 15,-4 0 50-15,4 0-52 16,1 0 39-16,-1 11-42 0,0 0 18 16,-8 19-23-16,0-4 17 15,-4 29-19-15,0-10 7 16,-4 17-10-16,4-6-2 15,-1-1-1-15,1-10-32 16,8-5 24-16,1-3-112 16,3-11 92-16,0-4-224 15,5-10 192-15,-5-1-73 16</inkml:trace>
        </inkml:traceGroup>
        <inkml:traceGroup>
          <inkml:annotationXML>
            <emma:emma xmlns:emma="http://www.w3.org/2003/04/emma" version="1.0">
              <emma:interpretation id="{CA045EED-6FEA-46D1-9921-FE4890F6B32E}" emma:medium="tactile" emma:mode="ink">
                <msink:context xmlns:msink="http://schemas.microsoft.com/ink/2010/main" type="inkWord" rotatedBoundingBox="30877,7579 30978,6685 31493,6743 31392,7638"/>
              </emma:interpretation>
              <emma:one-of disjunction-type="recognition" id="oneOf3">
                <emma:interpretation id="interp15" emma:lang="zh-CN" emma:confidence="0">
                  <emma:literal>y</emma:literal>
                </emma:interpretation>
                <emma:interpretation id="interp16" emma:lang="zh-CN" emma:confidence="0">
                  <emma:literal>g</emma:literal>
                </emma:interpretation>
                <emma:interpretation id="interp17" emma:lang="zh-CN" emma:confidence="0">
                  <emma:literal>丬</emma:literal>
                </emma:interpretation>
                <emma:interpretation id="interp18" emma:lang="zh-CN" emma:confidence="0">
                  <emma:literal>女</emma:literal>
                </emma:interpretation>
                <emma:interpretation id="interp19" emma:lang="zh-CN" emma:confidence="0">
                  <emma:literal>扌</emma:literal>
                </emma:interpretation>
              </emma:one-of>
            </emma:emma>
          </inkml:annotationXML>
          <inkml:trace contextRef="#ctx0" brushRef="#br0" timeOffset="2057.2398">1569 69 104 0,'-17'-11'46'0,"17"11"-37"0,-8 0-11 0,8 0-1 16,0 0 2-16,0 0 31 16,0 0-24-16,0 0 21 15,0 0-20-15,0 0-4 16,0 0-1-16,0 0 37 16,0 0-31-16,0 0 45 0,8 0-40 15,-8 0 33-15,0 4-34 16,0-4 22-16,0 0-25 15,0 0 23-15,4 0-24 16,-4 0 18-16,0 0-19 16,0 0 4-16,0 0-7 0,0 0 0 15,0 0-3-15,0 0-1 16,0 0 1-16,0 0-1 16,0 0 0-16,0 0-3 15,0 3 2-15,0-3 1 16,0 0 0-16,0 0 0 15,5 0 0-15,-1 0 2 16,0-3-1-16,0-1-3 16,4-3 1-16,-3-1 4 15,7-3-3-15,-4 4 0 16,1-1 1-16,-9 1 1 16,8 3-1-16,-4 1-1 0,0 3 1 15,1 0 13-15,-5 7-11 16,0 0 4-16,4 8-5 15,-4 0 5-15,4 3-6 16,0-3-3-16,4 0 2 16,1 0 0-16,3 0 0 15,-4-4 0-15,5-4 0 16,-1 0 2-16,1-7-1 16,-1 0-1-16,1-14 1 15,-5-1 4-15,1-7-4 16,-1 3-3-16,0-14 2 15,0 7 0-15,-3 0 0 16,-1 4 5-16,-4 3-4 16,8 5 9-16,-8 6-8 15,0 1 7-15,0 18-6 0,0 0 4 16,4 22-6-16,0-3 6 16,1 11-6-16,-5-8 9 15,0 11-8-15,0-7 2 16,0 15-3-16,0-8 2 15,-5 16-2-15,1-9 2 16,-8 16-2-16,8-12-1 16,-9 8 1-16,1-11-1 15,-9-8 0-15,0-3-3 16,0-8 2-16,0-3-5 16,-8-12 5-16,4-3-8 0,-4-7 6 15,4-1-1-15,9-11 3 16,-1 1 1-16,17-20 0 15,0 5 8-15,25-30-6 16,-8 7 7-16,12-22-6 16,21-37 1-16,0 8-3 15,0 18-1-15,4 11 1 16,-4 11-15-16,-5 12 11 16,-3 6-78-16,-9 9 63 15,0 6-158-15,-8 4 135 16,-8 0-179-1</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8T09:10:48.717"/>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266 23 308 0,'0'-11'138'0,"0"8"-109"0,0-1-37 16,0 4 75-16,-4-4-54 16,-4 4 37-16,-9 0-36 15,4 0 20-15,-7 4-25 16,-5 3 6-16,-4 8-11 0,-1 7 3 16,5 4-5-16,9 0-6 15,7 0 3-15,9 4-3 16,13-5 3-16,8-2 4 15,0-1-3-15,8 0-5 16,-4 0 4-16,0 0 14 0,-5-3-10 16,5 3 13-16,-8-3-12 15,-17 3 9-15,0 0-10 16,-17 4 4-16,-16 0-5 16,-17 0-15-16,9-4 11 15,-5-7-149-15,4-1 118 16,5-10-335-1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27:39.049"/>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DFB56074-C394-4EA0-B0E7-D484052CCBB6}" emma:medium="tactile" emma:mode="ink">
          <msink:context xmlns:msink="http://schemas.microsoft.com/ink/2010/main" type="writingRegion" rotatedBoundingBox="592,384 11956,140 12126,8046 762,8290"/>
        </emma:interpretation>
      </emma:emma>
    </inkml:annotationXML>
    <inkml:traceGroup>
      <inkml:annotationXML>
        <emma:emma xmlns:emma="http://www.w3.org/2003/04/emma" version="1.0">
          <emma:interpretation id="{4D0C36C0-E02A-439D-AFBD-F47F060A8FD5}" emma:medium="tactile" emma:mode="ink">
            <msink:context xmlns:msink="http://schemas.microsoft.com/ink/2010/main" type="paragraph" rotatedBoundingBox="2000,353 6090,286 6114,1721 2023,1789" alignmentLevel="2"/>
          </emma:interpretation>
        </emma:emma>
      </inkml:annotationXML>
      <inkml:traceGroup>
        <inkml:annotationXML>
          <emma:emma xmlns:emma="http://www.w3.org/2003/04/emma" version="1.0">
            <emma:interpretation id="{BF356743-20E5-422B-B472-4C1271271229}" emma:medium="tactile" emma:mode="ink">
              <msink:context xmlns:msink="http://schemas.microsoft.com/ink/2010/main" type="line" rotatedBoundingBox="2000,353 6090,286 6114,1721 2023,1789"/>
            </emma:interpretation>
          </emma:emma>
        </inkml:annotationXML>
        <inkml:traceGroup>
          <inkml:annotationXML>
            <emma:emma xmlns:emma="http://www.w3.org/2003/04/emma" version="1.0">
              <emma:interpretation id="{50B7833D-F4BF-432D-96D6-779D1FD929EB}" emma:medium="tactile" emma:mode="ink">
                <msink:context xmlns:msink="http://schemas.microsoft.com/ink/2010/main" type="inkWord" rotatedBoundingBox="2000,353 2457,346 2474,1325 2016,1332"/>
              </emma:interpretation>
              <emma:one-of disjunction-type="recognition" id="oneOf0">
                <emma:interpretation id="interp0" emma:lang="zh-CN" emma:confidence="0">
                  <emma:literal>k</emma:literal>
                </emma:interpretation>
                <emma:interpretation id="interp1" emma:lang="zh-CN" emma:confidence="0">
                  <emma:literal>h</emma:literal>
                </emma:interpretation>
                <emma:interpretation id="interp2" emma:lang="zh-CN" emma:confidence="0">
                  <emma:literal>民</emma:literal>
                </emma:interpretation>
                <emma:interpretation id="interp3" emma:lang="zh-CN" emma:confidence="0">
                  <emma:literal>上</emma:literal>
                </emma:interpretation>
                <emma:interpretation id="interp4" emma:lang="zh-CN" emma:confidence="0">
                  <emma:literal>庄</emma:literal>
                </emma:interpretation>
              </emma:one-of>
            </emma:emma>
          </inkml:annotationXML>
          <inkml:trace contextRef="#ctx0" brushRef="#br0">27 88 140 0,'4'-22'65'0,"4"7"-51"0,0-4-17 0,1 8 107 0,3 4-82 16,-8 0 60-16,9 3-61 16,-1 0 45-16,1 8-49 15,-1 11 33-15,-3 18-37 0,-1 15 18 16,-8 7-23-16,-8 12 15 15,-1-11-17-15,5-12-6 16,-4 34 1-16,-5-16-1 16,-7 27 0-16,11-19 2 15,-12 1-1-15,13-12 2 16,-4 0-2-16,-1-11-3 16,5-7 1-16,4-4-13 15,-1-19 11-15,5 1-11 0,5-16 11 16,-1 1-1-16,4-22 2 15,5 3-1-15,-1-11 2 16,1 4-2-16,7-4 2 16,-3 4 6-16,4-4-4 15,0 4 11-15,4-1-9 16,-5-2 2-16,14 2-4 16,-5-6 2-16,-4 10-2 15,-4 5-3-15,4-1 1 16,-5 4 1-16,5-8 0 15,0 1 5-15,-8 7-4 16,-5-1 3-16,1 5-3 16,-5 0 5-16,-4 3-5 15,-4 0 0-15,-8 8 0 0,4 0 1 16,-13 7-1-16,1 0-3 16,-9 18 1-16,4-6-5 15,-4 14 5-15,4-12-3 16,4 5 3-16,-8-8-2 15,9 0 2-15,3-3-2 16,9-1 2-16,0 1 4 16,8-8-3-16,4 8 14 15,1-5-10-15,-1-3 12 16,9 0-12-16,-1 1 0 16,5 2-2-16,-4-3-2 15,4 4 1-15,-5-4-10 16,1-11 7-16,-5 0-55 0,5 4 45 15,-4 0-125-15,-1-4 105 16,-4 0-151-16,9 0 138 16,-13 0-102-1</inkml:trace>
        </inkml:traceGroup>
        <inkml:traceGroup>
          <inkml:annotationXML>
            <emma:emma xmlns:emma="http://www.w3.org/2003/04/emma" version="1.0">
              <emma:interpretation id="{2E64C3C2-A250-435D-9D4A-BD24CB5AB428}" emma:medium="tactile" emma:mode="ink">
                <msink:context xmlns:msink="http://schemas.microsoft.com/ink/2010/main" type="inkWord" rotatedBoundingBox="2592,915 2809,912 2816,1334 2599,1337"/>
              </emma:interpretation>
              <emma:one-of disjunction-type="recognition" id="oneOf1">
                <emma:interpretation id="interp5" emma:lang="zh-CN" emma:confidence="0">
                  <emma:literal>e</emma:literal>
                </emma:interpretation>
                <emma:interpretation id="interp6" emma:lang="zh-CN" emma:confidence="0">
                  <emma:literal>七</emma:literal>
                </emma:interpretation>
                <emma:interpretation id="interp7" emma:lang="zh-CN" emma:confidence="0">
                  <emma:literal>t</emma:literal>
                </emma:interpretation>
                <emma:interpretation id="interp8" emma:lang="zh-CN" emma:confidence="0">
                  <emma:literal>占</emma:literal>
                </emma:interpretation>
                <emma:interpretation id="interp9" emma:lang="zh-CN" emma:confidence="0">
                  <emma:literal>士</emma:literal>
                </emma:interpretation>
              </emma:one-of>
            </emma:emma>
          </inkml:annotationXML>
          <inkml:trace contextRef="#ctx0" brushRef="#br0" timeOffset="421.5634">580 705 224 0,'-4'0'101'0,"4"4"-79"0,0-4-28 0,0 0 108 15,0 0-82 1,0 8 44 0,4-1-46-16,0-3 11 0,4-1-20 15,1 1-6-15,7-4-1 0,1 0 3 16,4-11-4-16,0 4 9 16,8-8-8-16,-13 0-7 15,1-3 5-15,0-5 5 16,-9 9-5-16,4-1 12 15,-20 0-9-15,-8-4-10 16,-1 5 6-16,-8 6 6 16,4 8-5-16,4 8-7 15,1 6 5-15,-1 9 7 16,5 14-5-16,-1 3 7 16,9-6-6-16,0-5 6 0,0 8-6 15,0-4 9 1,4 1-8-16,0-5-1 0,4 1 0 15,0-4-1-15,8-8 0 16,5-3-14-16,4-4 11 16,0-7-64-16,-5-8 52 15,-3 0-97-15,8-3 85 16,4-8-117-16,-1-3 109 16,-3-8-120-1</inkml:trace>
        </inkml:traceGroup>
        <inkml:traceGroup>
          <inkml:annotationXML>
            <emma:emma xmlns:emma="http://www.w3.org/2003/04/emma" version="1.0">
              <emma:interpretation id="{4DB5C5D1-D38B-4E44-AC28-18B1EBD3E296}" emma:medium="tactile" emma:mode="ink">
                <msink:context xmlns:msink="http://schemas.microsoft.com/ink/2010/main" type="inkWord" rotatedBoundingBox="2810,943 3230,936 3243,1769 2824,1776"/>
              </emma:interpretation>
              <emma:one-of disjunction-type="recognition" id="oneOf2">
                <emma:interpretation id="interp10" emma:lang="zh-CN" emma:confidence="0">
                  <emma:literal>y</emma:literal>
                </emma:interpretation>
                <emma:interpretation id="interp11" emma:lang="zh-CN" emma:confidence="0">
                  <emma:literal>Y</emma:literal>
                </emma:interpretation>
                <emma:interpretation id="interp12" emma:lang="zh-CN" emma:confidence="0">
                  <emma:literal>丫</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586.7865">983 609 192 0,'5'-22'88'0,"-1"22"-69"0,-4 4-24 0,0 3 120 0,4 4-92 16,0 12 57-16,4 6-58 15,1 8 21-15,-1 0-32 16,0 0-3-16,1-11-5 0,-5-8-3 16,4 1 1-16,5-1-69 15,-1-3 54-15,1 0-155 16,-5-11 130-16,0-1-174 15</inkml:trace>
          <inkml:trace contextRef="#ctx0" brushRef="#br0" timeOffset="783.8415">1212 632 296 0,'0'0'134'0,"0"3"-105"0,-4 12-37 15,4 0 112-15,-4 7-84 16,-4 19 50-16,-13 3-51 0,-8 19 19 15,0-11-27-15,4-4 7 0,-21 22-12 16,4-3 1-16,-3 3-5 16,3-4-57-16,4 1 44 15,5-8-118-15,8-11 99 16,9-7-225 0</inkml:trace>
        </inkml:traceGroup>
        <inkml:traceGroup>
          <inkml:annotationXML>
            <emma:emma xmlns:emma="http://www.w3.org/2003/04/emma" version="1.0">
              <emma:interpretation id="{8172270A-9715-4535-A284-EAF6E8518065}" emma:medium="tactile" emma:mode="ink">
                <msink:context xmlns:msink="http://schemas.microsoft.com/ink/2010/main" type="inkWord" rotatedBoundingBox="3426,1105 3593,1103 3597,1399 3431,1402"/>
              </emma:interpretation>
              <emma:one-of disjunction-type="recognition" id="oneOf3">
                <emma:interpretation id="interp15" emma:lang="zh-CN" emma:confidence="0">
                  <emma:literal>'</emma:literal>
                </emma:interpretation>
                <emma:interpretation id="interp16" emma:lang="zh-CN" emma:confidence="0">
                  <emma:literal>,</emma:literal>
                </emma:interpretation>
                <emma:interpretation id="interp17" emma:lang="zh-CN" emma:confidence="0">
                  <emma:literal>1</emma:literal>
                </emma:interpretation>
                <emma:interpretation id="interp18" emma:lang="zh-CN" emma:confidence="0">
                  <emma:literal>′</emma:literal>
                </emma:interpretation>
                <emma:interpretation id="interp19" emma:lang="zh-CN" emma:confidence="0">
                  <emma:literal>/</emma:literal>
                </emma:interpretation>
              </emma:one-of>
            </emma:emma>
          </inkml:annotationXML>
          <inkml:trace contextRef="#ctx0" brushRef="#br0" timeOffset="1100.09">1574 750 292 0,'-4'7'131'0,"4"1"-103"0,0 10-35 15,-4-3 127-15,0-4-96 16,0 0 34-16,-5 8-41 16,-7 7-6-16,3-4-7 15,1-4-11-15,-9 12 5 0,-8-1-105 16,4 1 83-16,8-4-257 15,13-8 217-15,4-7-67 16</inkml:trace>
        </inkml:traceGroup>
        <inkml:traceGroup>
          <inkml:annotationXML>
            <emma:emma xmlns:emma="http://www.w3.org/2003/04/emma" version="1.0">
              <emma:interpretation id="{BC909C62-664C-4F95-A6F4-8765633411FA}" emma:medium="tactile" emma:mode="ink">
                <msink:context xmlns:msink="http://schemas.microsoft.com/ink/2010/main" type="inkWord" rotatedBoundingBox="3867,824 4300,817 4307,1183 3873,1190"/>
              </emma:interpretation>
              <emma:one-of disjunction-type="recognition" id="oneOf4">
                <emma:interpretation id="interp20" emma:lang="zh-CN" emma:confidence="0">
                  <emma:literal>v</emma:literal>
                </emma:interpretation>
                <emma:interpretation id="interp21" emma:lang="zh-CN" emma:confidence="0">
                  <emma:literal>ⅴ</emma:literal>
                </emma:interpretation>
                <emma:interpretation id="interp22" emma:lang="zh-CN" emma:confidence="0">
                  <emma:literal>Ⅴ</emma:literal>
                </emma:interpretation>
                <emma:interpretation id="interp23" emma:lang="zh-CN" emma:confidence="0">
                  <emma:literal>V</emma:literal>
                </emma:interpretation>
                <emma:interpretation id="interp24" emma:lang="zh-CN" emma:confidence="0">
                  <emma:literal>U</emma:literal>
                </emma:interpretation>
              </emma:one-of>
            </emma:emma>
          </inkml:annotationXML>
          <inkml:trace contextRef="#ctx0" brushRef="#br0" timeOffset="1681.5188">1853 506 248 0,'-4'0'111'0,"4"3"-87"0,4 5-30 15,-4-8 111 1,4 26-40-16,4 7-41 0,1 4 23 16,-1 11-37-1,0-7 1-15,1-12-8 0,-1-6 1 0,5 2-3 16,3-2 2-16,5-5-2 16,-4-3-1-16,8-15 1 15,-5 0 1-15,10-30-1 16,-6-7 2-16,10-3-2 15,-9-5 2-15,0 5-2 16,-4 3-3-16,-1 0 1 16,-7 3-2-16,-1 12 2 15,-3 4-44-15,-1 7 35 0,0 0-128 16,-4 7 107-16,5 0-248 16,-1 4 213-1,5 0 10-15</inkml:trace>
        </inkml:traceGroup>
        <inkml:traceGroup>
          <inkml:annotationXML>
            <emma:emma xmlns:emma="http://www.w3.org/2003/04/emma" version="1.0">
              <emma:interpretation id="{7D672E06-2CFA-4E9D-82F8-3434CCC90E70}" emma:medium="tactile" emma:mode="ink">
                <msink:context xmlns:msink="http://schemas.microsoft.com/ink/2010/main" type="inkWord" rotatedBoundingBox="4441,841 4662,837 4667,1165 4447,1169"/>
              </emma:interpretation>
              <emma:one-of disjunction-type="recognition" id="oneOf5">
                <emma:interpretation id="interp25" emma:lang="zh-CN" emma:confidence="0">
                  <emma:literal>a</emma:literal>
                </emma:interpretation>
                <emma:interpretation id="interp26" emma:lang="zh-CN" emma:confidence="0">
                  <emma:literal>“</emma:literal>
                </emma:interpretation>
                <emma:interpretation id="interp27" emma:lang="zh-CN" emma:confidence="0">
                  <emma:literal>q</emma:literal>
                </emma:interpretation>
                <emma:interpretation id="interp28" emma:lang="zh-CN" emma:confidence="0">
                  <emma:literal>Q</emma:literal>
                </emma:interpretation>
                <emma:interpretation id="interp29" emma:lang="zh-CN" emma:confidence="0">
                  <emma:literal>9</emma:literal>
                </emma:interpretation>
              </emma:one-of>
            </emma:emma>
          </inkml:annotationXML>
          <inkml:trace contextRef="#ctx0" brushRef="#br0" timeOffset="2147.1027">2514 632 216 0,'0'-4'98'0,"0"0"-77"0,5 0-26 16,-5 4 103-1,4-11-47-15,0-3-32 16,0-5 6-16,-4 4-19 16,0-3 10-16,-4-1-12 0,0 1 3 0,-5 7-5 15,1 3 8-15,0 8-8 16,-5 8-1-16,1 14 0 16,-5 11 10-16,5 4-9 15,3 4 3-15,5 3-4 16,0-3 2-16,4-8-2 15,4 0 5-15,5-14-5 16,-1-8-3-16,0-4 2 16,1-7 3-16,-1-18-3 15,4-12-5-15,1 1 4 16,-1-5 6-16,1 9-5 16,-5 6-2-16,0 1 2 0,-3 10 14 15,-1 5-11-15,-4 3 13 16,4 11-12-16,0 0 0 15,0 7-2-15,5 1-4 16,-1-1 1-16,0 1-97 16,5-5 77-16,3-2-262 15,1-9 218 1,0-6-52-16</inkml:trace>
        </inkml:traceGroup>
        <inkml:traceGroup>
          <inkml:annotationXML>
            <emma:emma xmlns:emma="http://www.w3.org/2003/04/emma" version="1.0">
              <emma:interpretation id="{0206AC62-3073-48C4-A3EF-595D234F5199}" emma:medium="tactile" emma:mode="ink">
                <msink:context xmlns:msink="http://schemas.microsoft.com/ink/2010/main" type="inkWord" rotatedBoundingBox="4887,349 5003,347 5017,1175 4901,1177"/>
              </emma:interpretation>
              <emma:one-of disjunction-type="recognition" id="oneOf6">
                <emma:interpretation id="interp30" emma:lang="zh-CN" emma:confidence="0">
                  <emma:literal>i</emma:literal>
                </emma:interpretation>
                <emma:interpretation id="interp31" emma:lang="zh-CN" emma:confidence="0">
                  <emma:literal>1</emma:literal>
                </emma:interpretation>
                <emma:interpretation id="interp32" emma:lang="zh-CN" emma:confidence="0">
                  <emma:literal>|</emma:literal>
                </emma:interpretation>
                <emma:interpretation id="interp33" emma:lang="zh-CN" emma:confidence="0">
                  <emma:literal>l</emma:literal>
                </emma:interpretation>
                <emma:interpretation id="interp34" emma:lang="zh-CN" emma:confidence="0">
                  <emma:literal>丨</emma:literal>
                </emma:interpretation>
              </emma:one-of>
            </emma:emma>
          </inkml:annotationXML>
          <inkml:trace contextRef="#ctx0" brushRef="#br0" timeOffset="2515.4329">2985-5 312 0,'0'0'138'0,"0"0"-109"0,-5 12-37 0,5-1 103 16,-4 11-76-16,0 15 49 15,-4 7-49-15,-1 8 28 16,1 7-35-16,-8 0 16 0,3 4-20 16,-4 7 1-16,9-7-7 15,0 11-1-15,4-15 0 0,4-7-21 16,0-7 16-16,0-12-52 15,4-11 43-15,0-3-90 16,4-5 79-16,5 1-144 16,-1-11 129-16,5-8-205 15</inkml:trace>
        </inkml:traceGroup>
        <inkml:traceGroup>
          <inkml:annotationXML>
            <emma:emma xmlns:emma="http://www.w3.org/2003/04/emma" version="1.0">
              <emma:interpretation id="{88E3142B-E3C6-4A52-9995-2B02FC4DC4D4}" emma:medium="tactile" emma:mode="ink">
                <msink:context xmlns:msink="http://schemas.microsoft.com/ink/2010/main" type="inkWord" rotatedBoundingBox="5137,840 5563,833 5569,1190 5143,1197"/>
              </emma:interpretation>
              <emma:one-of disjunction-type="recognition" id="oneOf7">
                <emma:interpretation id="interp35" emma:lang="zh-CN" emma:confidence="0">
                  <emma:literal>n</emma:literal>
                </emma:interpretation>
                <emma:interpretation id="interp36" emma:lang="zh-CN" emma:confidence="0">
                  <emma:literal>u</emma:literal>
                </emma:interpretation>
                <emma:interpretation id="interp37" emma:lang="zh-CN" emma:confidence="0">
                  <emma:literal>“</emma:literal>
                </emma:interpretation>
                <emma:interpretation id="interp38" emma:lang="zh-CN" emma:confidence="0">
                  <emma:literal>h</emma:literal>
                </emma:interpretation>
                <emma:interpretation id="interp39" emma:lang="zh-CN" emma:confidence="0">
                  <emma:literal>爪</emma:literal>
                </emma:interpretation>
              </emma:one-of>
            </emma:emma>
          </inkml:annotationXML>
          <inkml:trace contextRef="#ctx0" brushRef="#br0" timeOffset="3024.1074">3130 487 296 0,'-8'0'131'0,"8"4"-103"0,0-4-35 0,0 0 115 16,0 4-86-16,0 10 48 15,0 1-50-15,0 11 4 16,0 7-16-16,0 4 0 0,0-7-6 15,0 0-1-15,0-5 0 16,4 12-1-16,0 0 0 16,5-14 0-16,-1-5 0 15,0-3-12-15,5-8 10 16,3-10-14-16,5-12 13 16,0-11 1-16,4-11 1 15,0 4-2-15,-4 3 2 16,-1-7 1-16,-3 11 0 0,-4 8 2 15,-1 3-1-15,-4 4 30 16,-8 11-18 0,5 11-8-16,-1 7 7 15,0 8-10-15,4 8 5 16,0-5-6-16,1 1 0 16,-1-4 0-16,0-4-24 15,1-4 18-15,3-3-73 16,1 0 60-16,3-11-139 15,1-4 121-15,4-4-257 16,0-15 225 0,-1 1 23-16</inkml:trace>
        </inkml:traceGroup>
        <inkml:traceGroup>
          <inkml:annotationXML>
            <emma:emma xmlns:emma="http://www.w3.org/2003/04/emma" version="1.0">
              <emma:interpretation id="{F49AE04F-B2E9-4943-B749-E547101ED712}" emma:medium="tactile" emma:mode="ink">
                <msink:context xmlns:msink="http://schemas.microsoft.com/ink/2010/main" type="inkWord" rotatedBoundingBox="5730,827 6099,821 6107,1286 5738,1292"/>
              </emma:interpretation>
              <emma:one-of disjunction-type="recognition" id="oneOf8">
                <emma:interpretation id="interp40" emma:lang="zh-CN" emma:confidence="0">
                  <emma:literal>e</emma:literal>
                </emma:interpretation>
                <emma:interpretation id="interp41" emma:lang="zh-CN" emma:confidence="0">
                  <emma:literal>七</emma:literal>
                </emma:interpretation>
                <emma:interpretation id="interp42" emma:lang="zh-CN" emma:confidence="0">
                  <emma:literal>匕</emma:literal>
                </emma:interpretation>
                <emma:interpretation id="interp43" emma:lang="zh-CN" emma:confidence="0">
                  <emma:literal>C</emma:literal>
                </emma:interpretation>
                <emma:interpretation id="interp44" emma:lang="zh-CN" emma:confidence="0">
                  <emma:literal>c</emma:literal>
                </emma:interpretation>
              </emma:one-of>
            </emma:emma>
          </inkml:annotationXML>
          <inkml:trace contextRef="#ctx0" brushRef="#br0" timeOffset="3423.9392">3713 550 340 0,'0'15'154'0,"4"0"-121"0,0 0-42 0,0-8 89 16,0 0-65-16,0 1 11 15,1-1-17-15,3-3-1 16,0 0-6-16,5-4 8 0,3-4-8 16,1-4 2-16,4-3-3 15,0 0-1-15,-1-4 1 0,-3 1-1 16,-9-5 0-16,-3-3-3 15,-10 3 2-15,-3 1 4 16,-9 7-3-16,1 4 3 16,-1 7-2-16,1 7 11 15,-1 11-10-15,-4 8 25 16,4 11-21-16,1 4 37 16,7 11-33-16,5-1 18 15,4-6-20-15,0-8 3 16,4-8-7-16,5 1 3 15,-1-8-6-15,5-3 0 16,3-1 0-16,-3-3-18 16,16-8 13-16,17 1-65 15,-5-8 53-15,5 0-120 16,0 0 105-16,-9-19-309 16,-8-3 262-16,-8 0-22 15</inkml:trace>
        </inkml:traceGroup>
      </inkml:traceGroup>
    </inkml:traceGroup>
    <inkml:traceGroup>
      <inkml:annotationXML>
        <emma:emma xmlns:emma="http://www.w3.org/2003/04/emma" version="1.0">
          <emma:interpretation id="{2ED56E5B-5642-488D-BC7B-4D512CDCE301}" emma:medium="tactile" emma:mode="ink">
            <msink:context xmlns:msink="http://schemas.microsoft.com/ink/2010/main" type="paragraph" rotatedBoundingBox="862,1949 11021,1525 11080,2938 921,3362" alignmentLevel="1"/>
          </emma:interpretation>
        </emma:emma>
      </inkml:annotationXML>
      <inkml:traceGroup>
        <inkml:annotationXML>
          <emma:emma xmlns:emma="http://www.w3.org/2003/04/emma" version="1.0">
            <emma:interpretation id="{14AB0157-D6DB-498A-AFCB-6C061B8B1FBA}" emma:medium="tactile" emma:mode="ink">
              <msink:context xmlns:msink="http://schemas.microsoft.com/ink/2010/main" type="line" rotatedBoundingBox="862,1949 11021,1525 11080,2938 921,3362"/>
            </emma:interpretation>
          </emma:emma>
        </inkml:annotationXML>
        <inkml:traceGroup>
          <inkml:annotationXML>
            <emma:emma xmlns:emma="http://www.w3.org/2003/04/emma" version="1.0">
              <emma:interpretation id="{52E39506-B06A-4459-87C0-93486BD6024C}" emma:medium="tactile" emma:mode="ink">
                <msink:context xmlns:msink="http://schemas.microsoft.com/ink/2010/main" type="inkWord" rotatedBoundingBox="873,2214 1477,2189 1492,2559 888,2584"/>
              </emma:interpretation>
              <emma:one-of disjunction-type="recognition" id="oneOf9">
                <emma:interpretation id="interp45" emma:lang="zh-CN" emma:confidence="0">
                  <emma:literal>二</emma:literal>
                </emma:interpretation>
                <emma:interpretation id="interp46" emma:lang="zh-CN" emma:confidence="0">
                  <emma:literal>=</emma:literal>
                </emma:interpretation>
                <emma:interpretation id="interp47" emma:lang="zh-CN" emma:confidence="0">
                  <emma:literal>三</emma:literal>
                </emma:interpretation>
                <emma:interpretation id="interp48" emma:lang="zh-CN" emma:confidence="0">
                  <emma:literal>之</emma:literal>
                </emma:interpretation>
                <emma:interpretation id="interp49" emma:lang="zh-CN" emma:confidence="0">
                  <emma:literal>Z</emma:literal>
                </emma:interpretation>
              </emma:one-of>
            </emma:emma>
          </inkml:annotationXML>
          <inkml:trace contextRef="#ctx0" brushRef="#br0" timeOffset="4369.405">-1113 2133 308 0,'-21'7'138'0,"21"-7"-109"0,0 4-37 0,0-4 70 16,12 7-51-16,1 1 44 15,20-4-41-15,-8-1 24 16,17 5-28-16,-5-5 8 0,5-3-12 16,-5 0-2-16,5 4-2 15,-13-4 7-15,12 4-7 16,-11-1-63-16,11-3 49 15,-7 0-134-15,3 4 112 0,-4-4-266 32,5 8 231-32,-9-1 20 0</inkml:trace>
          <inkml:trace contextRef="#ctx0" brushRef="#br0" timeOffset="4114.4177">-993 1856 272 0,'-12'0'125'0,"12"0"-99"0,-8 7-33 0,8-3 68 16,12-4-50-16,-4 0 39 0,13 0-37 16,0 0 23-16,8-4-26 15,0 0 22-15,0 4-23 0,-4 0 3 16,4-3-8-16,0 3 3 16,1 0-6-16,-5 0 0 15,8 3 0-15,-8-3-29 16,4 4 22-16,0 0-113 15,-8 3 92-15,0 0-208 16,-9 5 180 0,5-5-77-16</inkml:trace>
        </inkml:traceGroup>
        <inkml:traceGroup>
          <inkml:annotationXML>
            <emma:emma xmlns:emma="http://www.w3.org/2003/04/emma" version="1.0">
              <emma:interpretation id="{AF552F7A-4F8E-4486-9F62-36A9C6EA9421}" emma:medium="tactile" emma:mode="ink">
                <msink:context xmlns:msink="http://schemas.microsoft.com/ink/2010/main" type="inkWord" rotatedBoundingBox="1987,1904 3003,1861 3062,3273 2046,3315"/>
              </emma:interpretation>
              <emma:one-of disjunction-type="recognition" id="oneOf10">
                <emma:interpretation id="interp50" emma:lang="zh-CN" emma:confidence="0">
                  <emma:literal>、</emma:literal>
                </emma:interpretation>
                <emma:interpretation id="interp51" emma:lang="zh-CN" emma:confidence="0">
                  <emma:literal>鸬</emma:literal>
                </emma:interpretation>
                <emma:interpretation id="interp52" emma:lang="zh-CN" emma:confidence="0">
                  <emma:literal>鸽</emma:literal>
                </emma:interpretation>
                <emma:interpretation id="interp53" emma:lang="zh-CN" emma:confidence="0">
                  <emma:literal>幽</emma:literal>
                </emma:interpretation>
                <emma:interpretation id="interp54" emma:lang="zh-CN" emma:confidence="0">
                  <emma:literal>㑄</emma:literal>
                </emma:interpretation>
              </emma:one-of>
            </emma:emma>
          </inkml:annotationXML>
          <inkml:trace contextRef="#ctx0" brushRef="#br0" timeOffset="9068.6467">201 1571 176 0,'9'-30'78'0,"-9"30"-61"0,4 0-21 0,-4 0 70 16,0 0-53-16,4 8 52 15,-4 6-48-15,0 12 27 16,-4 8-32-16,4-5 4 0,-13 27-11 16,1-8 2-16,-5 15-5 15,1-8 2-15,-1 12-3 16,0-8-1-16,5-7 1 15,-1-8-1-15,1 0 0 0,4-7-12 16,3-14 10 0,1-5-19-16,4-11 16 0,0 1-12 15,9-27 13-15,-5 5-4 16,4-35 6-16,0 9-5 16,5-16 6-16,8-25-3 15,-1 7 3-15,-3 15 9 16,-4 0-6-16,-1 18 16 15,5 8-14-15,-1 10 21 16,9 16-19-16,4 18 19 16,-16 8-18-16,4-5 4 0,3 27-7 15,1-8 5-15,-8 27-6 16,3-16 4-16,1 15-6 16,-5-11 0-16,5 8 0 15,-5-8-1-15,1-4 0 16,-1-3-3-16,-3-8 2 15,-1-3-38-15,5-4 30 16,-9-4-50-16,0-11 45 16,0 0-66-16,-8-15 60 15,4 1-55-15,-8-12 56 16,-5 0-15-16,-4-4 24 16,5 5 4-16,-17-5 3 15,0 4 50-15,0 1-37 16,4 3 56-16,4 3-50 15,4 1 23-15,5 3-28 16,3 0 41-16,14 1-40 0,-1-1 15 16,8 0-20-16,1 1 2 15,7-1-7-15,-3 0 2 16,4 0-3-16,-4 1-65 16,3-5 50-16,-3 5-166 15,0-1 139-15,-5 0-95 16</inkml:trace>
          <inkml:trace contextRef="#ctx0" brushRef="#br0" timeOffset="12197.7128">131 2059 204 0,'-5'4'92'0,"1"-1"-73"0,-4 5-24 15,8-5 72-15,-4 9-54 16,4-5 44-16,-13 8-43 16,5 0 16-16,-4 3-22 15,-5 12-2-15,4-1-4 0,5-3-2 16,0-4 1-16,4-3-41 16,-9 7 32-16,9-4-110 15,0-4 92-15,0-3-192 16</inkml:trace>
          <inkml:trace contextRef="#ctx0" brushRef="#br0" timeOffset="11893.0407">126 2133 116 0,'-8'0'55'15,"8"0"-43"-15,-8 4-15 0,8-4 68 0,0 0-52 16,0 0 55-16,0 3-51 15,0-3 22-15,4 4-28 16,0-4 35-16,4 4-34 0,9-1 22 16,8 1-25-16,-8 0 11 15,12 0-14-15,0-1-1 16,8 1-3-16,-7-4 4 16,-6 0-5-16,6-4-3 15,-10 1 2-15,-3 3 5 0,4-4-4 16,-9 0-3-1,5 0 2-15,-9 1-34 0,1-1 27 16,-5 0-96-16,-4 4 80 16,-4 0-143-1,-1 0 127-15,1 0-72 16</inkml:trace>
          <inkml:trace contextRef="#ctx0" brushRef="#br0" timeOffset="9774.7469">780 2122 236 0,'-5'-4'108'0,"5"4"-85"0,0-11-29 0,0 11 71 15,0-7-52-15,0 3 9 16,-8-7-14-16,4 0 5 16,-4-4-10-16,-1 4-1 0,-3 0-1 15,-5 0 1-15,5 11-1 16,-5 0 5-16,0 14-5 16,9-2 6-16,-9 17-6 15,9-7-3-15,4 4 2 16,4-4 0-16,0 12 0 15,0-5 0-15,0-7 0 16,0 1 5-16,8-12-4 0,1 0 9 16,7-15-8-16,-3 0 2 15,3-10-3-15,-3-1 2 16,-1-7-2-16,1 3 2 16,-9-3-2-16,4 4 5 15,-3 3-5-15,-1 4 14 16,0 11-11-16,0 0 12 15,8 7-12-15,-7 0 0 16,3 23-2-16,0-4 12 16,1 15-10-16,-5-8 3 15,0 22-5-15,-4-10 2 0,0 18-3 16,0-8 5-16,-4 12-5 16,0-12 0-16,-5 8 0 15,1-8-4-15,-5-3 2 16,-3-11-24-16,-1-4 19 15,1-4-17-15,-1-14 17 16,0-5-14-16,1-21 15 16,3 0-6-16,1-16 8 15,-1 5 2-15,9-8 1 16,-4 4 28-16,8-15-22 16,0 7 20-16,12-14-19 15,1 7 10-15,16-7-12 16,-4 7-6-16,16-8 1 15,-7 8 5-15,3-7-4 16,13-19-31-16,-17 30 24 16,-8 7-91-16,0 4 75 0,-4-1-150 15,0 5 131-15,4 3-130 16</inkml:trace>
        </inkml:traceGroup>
        <inkml:traceGroup>
          <inkml:annotationXML>
            <emma:emma xmlns:emma="http://www.w3.org/2003/04/emma" version="1.0">
              <emma:interpretation id="{C0718A1B-F335-44B7-A7E3-B9E73A731247}" emma:medium="tactile" emma:mode="ink">
                <msink:context xmlns:msink="http://schemas.microsoft.com/ink/2010/main" type="inkWord" rotatedBoundingBox="3099,2320 3775,2292 3790,2640 3113,2669"/>
              </emma:interpretation>
              <emma:one-of disjunction-type="recognition" id="oneOf11">
                <emma:interpretation id="interp55" emma:lang="zh-CN" emma:confidence="0">
                  <emma:literal>比</emma:literal>
                </emma:interpretation>
                <emma:interpretation id="interp56" emma:lang="zh-CN" emma:confidence="0">
                  <emma:literal>灬</emma:literal>
                </emma:interpretation>
                <emma:interpretation id="interp57" emma:lang="zh-CN" emma:confidence="0">
                  <emma:literal>坏</emma:literal>
                </emma:interpretation>
                <emma:interpretation id="interp58" emma:lang="zh-CN" emma:confidence="0">
                  <emma:literal>趴</emma:literal>
                </emma:interpretation>
                <emma:interpretation id="interp59" emma:lang="zh-CN" emma:confidence="0">
                  <emma:literal>切</emma:literal>
                </emma:interpretation>
              </emma:one-of>
            </emma:emma>
          </inkml:annotationXML>
          <inkml:trace contextRef="#ctx0" brushRef="#br0" timeOffset="10541.4959">1092 2118 316 0,'-5'8'141'0,"5"-8"-111"0,5 7-38 15,-5-3 73-15,4-1-53 16,0 1 12-16,4 0-16 0,1-1-3 16,3-6-3-16,1 3-4 0,3-8 1 15,-7-6 9-15,3-1-6 16,1-4-4-16,-5-3 2 15,0 0 0-15,-4 0 0 16,-4 3-3-16,-4 1 2 16,0 3 4-16,0 8-3 15,0 3 0-15,-5 11 1 16,-7 15-1-16,3 8 0 16,-3 0 8-16,7-1-6 15,5-7 7-15,4 1-6 16,0-5 9-16,4 8-9 15,0 4 4-15,5-8-5 0,-5-4-4 16,4 1 2-16,1-5-17 16,-1-6 13-16,4-1-60 15,1-7 50-15,3-7-113 16,-3-4 98-16,-1 0-108 16,9-8 102-16,8-7-49 15,5-3 61 1,-9-1 25-16,-5 1-5 15,1 3 125-15,-4 3-95 16,-5 9 108-16,1 3-102 16,-5 3 57-16,0 8-66 15,1 8 34-15,-1 6-43 0,-4 5 20 16,0 3-25-16,-4 4-4 16,5 7-3-16,-1 1 0 0,0-9-2 15,-4-2-3-15,4-5 1 16,0-3-10-16,0-4 8 15,1-4-15-15,3-10 13 16,4-16 3-16,5 1 1 16,0-1 1-16,-1-3 0 15,1-4-3-15,4 0 2 16,-1 0 6-16,1 4-4 16,-4 7 17-16,0 4-14 15,-1 8 24-15,-3 6-22 16,-1 5 9-16,-3 3-11 15,-1 4 9-15,-4-1-10 16,0 1-1-16,-4 4-1 16,0-5-24-16,0 1 18 15,0-4-87-15,4 4 71 0,0-4-185 16,1 0 158-16,-1-7-178 16</inkml:trace>
        </inkml:traceGroup>
        <inkml:traceGroup>
          <inkml:annotationXML>
            <emma:emma xmlns:emma="http://www.w3.org/2003/04/emma" version="1.0">
              <emma:interpretation id="{19BE63A4-4CAF-4C2E-8BE6-164AF7DD1DF4}" emma:medium="tactile" emma:mode="ink">
                <msink:context xmlns:msink="http://schemas.microsoft.com/ink/2010/main" type="inkWord" rotatedBoundingBox="3839,2118 4178,2104 4201,2639 3861,2653"/>
              </emma:interpretation>
              <emma:one-of disjunction-type="recognition" id="oneOf12">
                <emma:interpretation id="interp60" emma:lang="zh-CN" emma:confidence="0">
                  <emma:literal>七</emma:literal>
                </emma:interpretation>
                <emma:interpretation id="interp61" emma:lang="zh-CN" emma:confidence="0">
                  <emma:literal>t</emma:literal>
                </emma:interpretation>
                <emma:interpretation id="interp62" emma:lang="zh-CN" emma:confidence="0">
                  <emma:literal>十</emma:literal>
                </emma:interpretation>
                <emma:interpretation id="interp63" emma:lang="zh-CN" emma:confidence="0">
                  <emma:literal>e</emma:literal>
                </emma:interpretation>
                <emma:interpretation id="interp64" emma:lang="zh-CN" emma:confidence="0">
                  <emma:literal>士</emma:literal>
                </emma:interpretation>
              </emma:one-of>
            </emma:emma>
          </inkml:annotationXML>
          <inkml:trace contextRef="#ctx0" brushRef="#br0" timeOffset="10784.4803">1841 2015 300 0,'-9'11'134'0,"9"-8"-105"0,0 1-37 0,0 3 84 16,4 1-62-16,1-1 55 16,3 1-52-16,0-5 3 15,9 1-14-15,4-4-1 0,8-4-4 16,4 1 2-16,4-5-2 15,-3 1-3-15,-1-1 1 16,-4-3-44 0,-4 4 35-16,-4-4-108 0,-4 0 91 15,-9 0-138-15,0-4 125 16,-12 0-138 0</inkml:trace>
          <inkml:trace contextRef="#ctx0" brushRef="#br0" timeOffset="10977.2763">2073 1782 252 0,'-16'-26'115'0,"12"29"-91"0,-5-3-30 0,5 4 119 16,0 11-90-16,-4-4 68 16,-9 19-68-16,-4 21 41 15,5 5-47-15,-1-4 22 0,5-4-29 0,3-4-8 16,5 0-1-16,4-3-1 16,8-4 0-16,5-7-56 15,3-4 44-15,5-8-108 16,0-3 92-16,4-8-218 15,-8-3 189-15,8-8-113 16</inkml:trace>
        </inkml:traceGroup>
        <inkml:traceGroup>
          <inkml:annotationXML>
            <emma:emma xmlns:emma="http://www.w3.org/2003/04/emma" version="1.0">
              <emma:interpretation id="{F9DB518E-8176-44DD-B6A9-B083FC3B1BA7}" emma:medium="tactile" emma:mode="ink">
                <msink:context xmlns:msink="http://schemas.microsoft.com/ink/2010/main" type="inkWord" rotatedBoundingBox="4299,2531 4513,2523 4530,2950 4317,2959">
                  <msink:destinationLink direction="from" ref="{0E1BB1E0-5B90-41FB-8F10-D47BC2557456}"/>
                </msink:context>
              </emma:interpretation>
              <emma:one-of disjunction-type="recognition" id="oneOf13">
                <emma:interpretation id="interp65" emma:lang="zh-CN" emma:confidence="0">
                  <emma:literal>,</emma:literal>
                </emma:interpretation>
                <emma:interpretation id="interp66" emma:lang="zh-CN" emma:confidence="0">
                  <emma:literal>1</emma:literal>
                </emma:interpretation>
                <emma:interpretation id="interp67" emma:lang="zh-CN" emma:confidence="0">
                  <emma:literal>'</emma:literal>
                </emma:interpretation>
                <emma:interpretation id="interp68" emma:lang="zh-CN" emma:confidence="0">
                  <emma:literal>丿</emma:literal>
                </emma:interpretation>
                <emma:interpretation id="interp69" emma:lang="zh-CN" emma:confidence="0">
                  <emma:literal>/</emma:literal>
                </emma:interpretation>
              </emma:one-of>
            </emma:emma>
          </inkml:annotationXML>
          <inkml:trace contextRef="#ctx0" brushRef="#br0" timeOffset="12957.6415">2494 2203 272 0,'0'-26'125'0,"0"19"-99"0,0 11-33 15,0-4 127-15,0 0-96 16,0 0 67 0,-4 18-11-16,-1 8-57 15,-3 7 19-15,0-3-32 0,-1-4 5 16,-7 11-11-16,-1-8-13 16,-4 19 7-16,-4-7-92 15,0 7 73-15,5-11-221 16,-1-4 186-16,4-7-221 15</inkml:trace>
        </inkml:traceGroup>
        <inkml:traceGroup>
          <inkml:annotationXML>
            <emma:emma xmlns:emma="http://www.w3.org/2003/04/emma" version="1.0">
              <emma:interpretation id="{09D53348-4CA9-4B36-90B0-49E09743BDD1}" emma:medium="tactile" emma:mode="ink">
                <msink:context xmlns:msink="http://schemas.microsoft.com/ink/2010/main" type="inkWord" rotatedBoundingBox="4929,1779 5341,1762 5389,2914 4977,2931"/>
              </emma:interpretation>
              <emma:one-of disjunction-type="recognition" id="oneOf14">
                <emma:interpretation id="interp70" emma:lang="zh-CN" emma:confidence="0">
                  <emma:literal>女</emma:literal>
                </emma:interpretation>
                <emma:interpretation id="interp71" emma:lang="zh-CN" emma:confidence="0">
                  <emma:literal>申</emma:literal>
                </emma:interpretation>
                <emma:interpretation id="interp72" emma:lang="zh-CN" emma:confidence="0">
                  <emma:literal>廿</emma:literal>
                </emma:interpretation>
                <emma:interpretation id="interp73" emma:lang="zh-CN" emma:confidence="0">
                  <emma:literal>q</emma:literal>
                </emma:interpretation>
                <emma:interpretation id="interp74" emma:lang="zh-CN" emma:confidence="0">
                  <emma:literal>4</emma:literal>
                </emma:interpretation>
              </emma:one-of>
            </emma:emma>
          </inkml:annotationXML>
          <inkml:trace contextRef="#ctx0" brushRef="#br0" timeOffset="14923.4702">3268 1641 216 0,'-5'0'98'0,"5"-4"-77"0,0 4-26 16,0 0 53-16,0 0-39 15,5 4-3-15,3 0-3 0,0-1-6 16,5 1 2-16,-1 4-139 16,1-1 110-16,-1 4-122 15</inkml:trace>
          <inkml:trace contextRef="#ctx0" brushRef="#br0" timeOffset="14729.4267">3317 1885 216 0,'-8'-7'98'0,"8"7"-77"0,0 3-26 0,0 1 78 15,0 7-59-15,0 8 24 16,0-1-27-16,0 1 4 31,0 10-11-31,0-3 1 0,0 4-4 16,0-8-26-16,-4 8 20 0,4-5-111 15,0-2 91-15,0-5-196 32</inkml:trace>
          <inkml:trace contextRef="#ctx0" brushRef="#br0" timeOffset="14269.5128">3010 1593 184 0,'-5'-7'85'0,"1"-4"-67"0,-4 18-23 0,8-3 89 16,-4 3-67 0,0 4 33-16,-5 8-36 15,1 10 17-15,4-3-23 0,0-4-1 0,-5 26-5 16,1-7-2-16,4 22 1 15,0-11 1-15,4 3-1 16,0-7-71-16,8 8 56 16,0-12-139-16,9 0 117 15,-5-3-119 1</inkml:trace>
          <inkml:trace contextRef="#ctx0" brushRef="#br0" timeOffset="24906.4198">3097 1430 116 0,'0'-7'55'0,"0"7"-43"0,0-4-15 0,0 4 63 16,0 0-48-16,0 0 49 15,0 0-46-15,0 0 49 0,0 0-48 16,0 0 36-16,0 0-38 16,0 0 18-16,0 8-24 15,0-1 24-15,-4 4-24 16,0 4 18-16,-5 3-19 16,1 8 16-16,-5 8-18 0,1 6 9 15,0 5-10 1,-1-12 12-16,1 19-12 0,-5 14 3 15,4 12-5-15,5-8 8 16,4-7-8-16,4 4 10 16,4-5-9-16,0-2-1 15,5-9-1-15,-1-6 1 16,0-1-1-16,1-7-1 16,-1 0 1-16,4-7 1 15,-3-4-1-15,3-1 2 16,-4 1-2-16,1-7-3 15,-5-4 1-15,0-1 1 16,0-2 0-16,0-5-23 16,-4 0 18-16,0-7-45 0,0 4 38 15,-4-4-118-15,0 0 100 16,-4 0-282 0</inkml:trace>
        </inkml:traceGroup>
        <inkml:traceGroup>
          <inkml:annotationXML>
            <emma:emma xmlns:emma="http://www.w3.org/2003/04/emma" version="1.0">
              <emma:interpretation id="{3C746F87-7F8B-402B-B9BE-7CBF3DD684EA}" emma:medium="tactile" emma:mode="ink">
                <msink:context xmlns:msink="http://schemas.microsoft.com/ink/2010/main" type="inkWord" rotatedBoundingBox="5558,2231 5754,2223 5765,2489 5569,2497"/>
              </emma:interpretation>
              <emma:one-of disjunction-type="recognition" id="oneOf15">
                <emma:interpretation id="interp75" emma:lang="zh-CN" emma:confidence="0">
                  <emma:literal>n</emma:literal>
                </emma:interpretation>
                <emma:interpretation id="interp76" emma:lang="zh-CN" emma:confidence="0">
                  <emma:literal>ⅱ</emma:literal>
                </emma:interpretation>
                <emma:interpretation id="interp77" emma:lang="zh-CN" emma:confidence="0">
                  <emma:literal>"</emma:literal>
                </emma:interpretation>
                <emma:interpretation id="interp78" emma:lang="zh-CN" emma:confidence="0">
                  <emma:literal>“</emma:literal>
                </emma:interpretation>
                <emma:interpretation id="interp79" emma:lang="zh-CN" emma:confidence="0">
                  <emma:literal>Ⅱ</emma:literal>
                </emma:interpretation>
              </emma:one-of>
            </emma:emma>
          </inkml:annotationXML>
          <inkml:trace contextRef="#ctx0" brushRef="#br0" timeOffset="15314.6921">3550 1878 188 0,'-4'15'85'0,"4"-15"-67"0,4 44-23 0,-4-37 81 16,0 16-61-16,0 10 23 15,0-7-27-15,0-4-5 0,0 0-3 16,0-3 0-16,0-1-2 0,0 1-15 16,5-8 12-16,-1-4-26 15,0-7 22-15,4-11 0 16,1-4 3-16,-1 0 0 16,4-11 2-16,5-14 4 15,0 7-3-15,-1 3 14 16,-7 15-10-16,-1 0 23 15,4 8-21-15,1 3 29 16,-5 12-27-16,1 6 5 16,-5 5-9-16,0 3 3 15,0 4-6-15,-4 0-11 16,4-11 8-16,0-1-95 0,0 5 76 16,-4-4-211-1,5-4 178-15,3-4 1 16</inkml:trace>
        </inkml:traceGroup>
        <inkml:traceGroup>
          <inkml:annotationXML>
            <emma:emma xmlns:emma="http://www.w3.org/2003/04/emma" version="1.0">
              <emma:interpretation id="{EC838CCA-018C-4B7E-9CB0-43360F51FF0E}" emma:medium="tactile" emma:mode="ink">
                <msink:context xmlns:msink="http://schemas.microsoft.com/ink/2010/main" type="inkWord" rotatedBoundingBox="5904,2218 6001,2214 6012,2481 5915,2485"/>
              </emma:interpretation>
              <emma:one-of disjunction-type="recognition" id="oneOf16">
                <emma:interpretation id="interp80" emma:lang="zh-CN" emma:confidence="0">
                  <emma:literal>c</emma:literal>
                </emma:interpretation>
                <emma:interpretation id="interp81" emma:lang="zh-CN" emma:confidence="0">
                  <emma:literal>(</emma:literal>
                </emma:interpretation>
                <emma:interpretation id="interp82" emma:lang="zh-CN" emma:confidence="0">
                  <emma:literal>‘</emma:literal>
                </emma:interpretation>
                <emma:interpretation id="interp83" emma:lang="zh-CN" emma:confidence="0">
                  <emma:literal>。</emma:literal>
                </emma:interpretation>
                <emma:interpretation id="interp84" emma:lang="zh-CN" emma:confidence="0">
                  <emma:literal>·</emma:literal>
                </emma:interpretation>
              </emma:one-of>
            </emma:emma>
          </inkml:annotationXML>
          <inkml:trace contextRef="#ctx0" brushRef="#br0" timeOffset="15603.4462">3983 1881 252 0,'-8'-11'111'0,"-1"8"-87"0,-3-1-30 0,8 4 71 0,0 0-52 16,-1 0 4-16,1 4-11 16,-4 3 3-1,-4 8-6-15,3 7 1 0,5 0-3 0,0-3-1 16,0 7 1-16,0-4 1 16,4 0-1-16,4 8-6 15,4-5 4-15,0-6-48 16,5-4 39-16,3-4-123 15,1-4 103-15,4-7-159 16</inkml:trace>
        </inkml:traceGroup>
        <inkml:traceGroup>
          <inkml:annotationXML>
            <emma:emma xmlns:emma="http://www.w3.org/2003/04/emma" version="1.0">
              <emma:interpretation id="{1A54C01A-961B-4442-8231-00B37C08589E}" emma:medium="tactile" emma:mode="ink">
                <msink:context xmlns:msink="http://schemas.microsoft.com/ink/2010/main" type="inkWord" rotatedBoundingBox="6201,2235 6356,2228 6366,2471 6211,2478"/>
              </emma:interpretation>
              <emma:one-of disjunction-type="recognition" id="oneOf17">
                <emma:interpretation id="interp85" emma:lang="zh-CN" emma:confidence="0">
                  <emma:literal>o</emma:literal>
                </emma:interpretation>
                <emma:interpretation id="interp86" emma:lang="zh-CN" emma:confidence="0">
                  <emma:literal>。</emma:literal>
                </emma:interpretation>
                <emma:interpretation id="interp87" emma:lang="zh-CN" emma:confidence="0">
                  <emma:literal>0</emma:literal>
                </emma:interpretation>
                <emma:interpretation id="interp88" emma:lang="zh-CN" emma:confidence="0">
                  <emma:literal>°</emma:literal>
                </emma:interpretation>
                <emma:interpretation id="interp89" emma:lang="zh-CN" emma:confidence="0">
                  <emma:literal>·</emma:literal>
                </emma:interpretation>
              </emma:one-of>
            </emma:emma>
          </inkml:annotationXML>
          <inkml:trace contextRef="#ctx0" brushRef="#br0" timeOffset="15946.2989">4212 1896 196 0,'-13'11'88'0,"9"8"-69"0,-4 14-24 0,8-14 55 16,0 3-40-16,4 4 10 16,0-8-13-16,0-3-8 15,5 0 1-15,7 3 5 0,1-3-4 16,-4-4 14-16,3-7-11 16,1-8-5-16,-1-3 1 15,-3-8 0-15,-1-4 0 16,-3-3-3-16,-5-4 2 15,-4-3 9-15,0-1-6 16,-4 4 2-16,0 4-3 16,-5 4 16-16,-3 3-13 15,-1 7 15-15,1 5-14 0,-5 6 3 16,5 12-6-16,-1 4-15 16,5 7 11-16,4 0-107 15,4-4 85-15,4-4-201 16</inkml:trace>
        </inkml:traceGroup>
        <inkml:traceGroup>
          <inkml:annotationXML>
            <emma:emma xmlns:emma="http://www.w3.org/2003/04/emma" version="1.0">
              <emma:interpretation id="{23DA61C1-24D7-480E-BFB5-1F8F6D82D166}" emma:medium="tactile" emma:mode="ink">
                <msink:context xmlns:msink="http://schemas.microsoft.com/ink/2010/main" type="inkWord" rotatedBoundingBox="6451,2217 7011,2193 7021,2435 6461,2458"/>
              </emma:interpretation>
              <emma:one-of disjunction-type="recognition" id="oneOf18">
                <emma:interpretation id="interp90" emma:lang="zh-CN" emma:confidence="0">
                  <emma:literal>m</emma:literal>
                </emma:interpretation>
                <emma:interpretation id="interp91" emma:lang="zh-CN" emma:confidence="0">
                  <emma:literal>…</emma:literal>
                </emma:interpretation>
                <emma:interpretation id="interp92" emma:lang="zh-CN" emma:confidence="0">
                  <emma:literal>M</emma:literal>
                </emma:interpretation>
                <emma:interpretation id="interp93" emma:lang="zh-CN" emma:confidence="0">
                  <emma:literal>川</emma:literal>
                </emma:interpretation>
                <emma:interpretation id="interp94" emma:lang="zh-CN" emma:confidence="0">
                  <emma:literal>旧</emma:literal>
                </emma:interpretation>
              </emma:one-of>
            </emma:emma>
          </inkml:annotationXML>
          <inkml:trace contextRef="#ctx0" brushRef="#br0" timeOffset="16845.552">4449 1878 188 0,'-4'-4'85'0,"4"4"-67"0,0 4-23 0,0-4 109 15,0 7-83-15,0 8 32 16,0 7-38-16,0 4-4 16,0 0-7-16,-4 4-3 0,4-5 0 15,0-2-1-15,0-9 0 16,0-3-28-16,4-3 22 16,-4-8-10-16,8-8 12 15,1-6 0-15,3-12 2 16,0-4-1-16,5 1 2 15,0 3 1-15,-1 4 0 16,1-1 2-16,0 9-1 16,-1-1 19-16,5 4-16 15,-8 3 27-15,-1 5-23 16,1 3 15-16,-5 7-17 0,0 8 3 16,-4 7-7-16,-4 11 8 15,0 1-8-15,0-5-7 16,0-3 5-16,0-4-4 15,5-3 3-15,-5-5-24 16,4-6 19-16,4-8-51 16,0-8 44-16,5-10-53 15,-1-8 49-15,9-3-56 16,0-1 55-16,0 4-27 16,0 4 32-16,-5 3 8 15,1 5 3-15,-5 2 44 0,1 5-33 16,-5 3 67-16,5 4-58 15,-5 0 45-15,0 8-47 16,-4-1 37-16,5 4-40 16,-9 0 10-16,4 4-16 15,0 0-2-15,4 3-3 16,-4-3-2-16,-4 4 1 16,0-1 1-16,0 1-1 15,0-5-1-15,5 1 1 16,-5-4-7-16,0 0 5 15,4-3-17-15,-4-8 14 16,0 0-15-16,0 0 14 16,0 0 0-16,8-4 3 15,-4 0-1-15,0 1 2 0,1-1 4 16,-1 0-3-16,-4 1 9 16,4-1-7-16,0 4-7 15,0 0 5-15,5-4 5 16,-5 4-5-16,-4 0 10 15,0 0-8-15,4 0 13 16,-4 0-11-16,0 0 9 16,0 0-10-16,0 0 2 15,0 0-4-15,0 0 2 16,4 4-2-16,-4 3-1 16,0-7 1-16,0 4-24 15,0-4 18-15,0 0-99 0,0 0 81 16,0 0-170-1,8 0 74 1</inkml:trace>
        </inkml:traceGroup>
        <inkml:traceGroup>
          <inkml:annotationXML>
            <emma:emma xmlns:emma="http://www.w3.org/2003/04/emma" version="1.0">
              <emma:interpretation id="{E094B9C7-1725-4B63-8D98-4450935ADA74}" emma:medium="tactile" emma:mode="ink">
                <msink:context xmlns:msink="http://schemas.microsoft.com/ink/2010/main" type="inkWord" rotatedBoundingBox="7054,2176 7311,2165 7325,2510 7068,2521"/>
              </emma:interpretation>
              <emma:one-of disjunction-type="recognition" id="oneOf19">
                <emma:interpretation id="interp95" emma:lang="zh-CN" emma:confidence="0">
                  <emma:literal>e</emma:literal>
                </emma:interpretation>
                <emma:interpretation id="interp96" emma:lang="zh-CN" emma:confidence="0">
                  <emma:literal>七</emma:literal>
                </emma:interpretation>
                <emma:interpretation id="interp97" emma:lang="zh-CN" emma:confidence="0">
                  <emma:literal>止</emma:literal>
                </emma:interpretation>
                <emma:interpretation id="interp98" emma:lang="zh-CN" emma:confidence="0">
                  <emma:literal>只</emma:literal>
                </emma:interpretation>
                <emma:interpretation id="interp99" emma:lang="zh-CN" emma:confidence="0">
                  <emma:literal>世</emma:literal>
                </emma:interpretation>
              </emma:one-of>
            </emma:emma>
          </inkml:annotationXML>
          <inkml:trace contextRef="#ctx0" brushRef="#br0" timeOffset="17281.3064">5048 1922 232 0,'-8'0'105'0,"8"4"-83"0,0 0-28 0,0-4 83 16,4 7-62-16,0 0 20 0,0 1-25 15,5 3-1 1,3-4-6-16,5 1 1 0,4-5-3 0,-1-3 8 16,5-3-7-16,0-8 5 15,0-4-6-15,0-4 3 16,-4 4-3-16,0 1-1 15,-9-5 1-15,-3 4 7 16,-9-3-6-16,-5 3-7 16,-7 0 5-16,-5 8 7 15,-3 7-5-15,-5 4 13 16,0 10-11-16,4 9 3 16,0 6-5-16,4 8 16 15,5 4-14-15,4-4 18 16,3-4-17-16,5-7 9 15,5-4-10-15,3-3-5 0,4-1 1 16,5-3-3-16,4-4 2 16,4-4-61-16,0-3 49 15,0 0-144-15,4-4 120 16,4-4-216 0</inkml:trace>
        </inkml:traceGroup>
        <inkml:traceGroup>
          <inkml:annotationXML>
            <emma:emma xmlns:emma="http://www.w3.org/2003/04/emma" version="1.0">
              <emma:interpretation id="{42C54DDE-367F-427C-A0E4-033F9F12CEB2}" emma:medium="tactile" emma:mode="ink">
                <msink:context xmlns:msink="http://schemas.microsoft.com/ink/2010/main" type="inkWord" rotatedBoundingBox="7275,2488 7608,2475 7624,2879 7291,2893"/>
              </emma:interpretation>
              <emma:one-of disjunction-type="recognition" id="oneOf20">
                <emma:interpretation id="interp100" emma:lang="zh-CN" emma:confidence="0">
                  <emma:literal>'</emma:literal>
                </emma:interpretation>
                <emma:interpretation id="interp101" emma:lang="zh-CN" emma:confidence="0">
                  <emma:literal>,</emma:literal>
                </emma:interpretation>
                <emma:interpretation id="interp102" emma:lang="zh-CN" emma:confidence="0">
                  <emma:literal>/</emma:literal>
                </emma:interpretation>
                <emma:interpretation id="interp103" emma:lang="zh-CN" emma:confidence="0">
                  <emma:literal>1</emma:literal>
                </emma:interpretation>
                <emma:interpretation id="interp104" emma:lang="zh-CN" emma:confidence="0">
                  <emma:literal>′</emma:literal>
                </emma:interpretation>
              </emma:one-of>
            </emma:emma>
          </inkml:annotationXML>
          <inkml:trace contextRef="#ctx0" brushRef="#br0" timeOffset="17476.7728">5589 2122 388 0,'-8'4'174'0,"12"3"-137"0,-8 4-47 0,0-4 121 0,-9 8-89 16,-8 11 20-1,-4 11-28-15,-12 7-22 0,-1 1 8 16,-3-1-86-16,-1 4 68 0,5 0-274 15,8 0 226-15,8-14-145 16</inkml:trace>
        </inkml:traceGroup>
        <inkml:traceGroup>
          <inkml:annotationXML>
            <emma:emma xmlns:emma="http://www.w3.org/2003/04/emma" version="1.0">
              <emma:interpretation id="{206BFA22-A116-47C1-B1A0-CF7F65C93292}" emma:medium="tactile" emma:mode="ink">
                <msink:context xmlns:msink="http://schemas.microsoft.com/ink/2010/main" type="inkWord" rotatedBoundingBox="7781,1892 8122,1878 8149,2535 7808,2549"/>
              </emma:interpretation>
              <emma:one-of disjunction-type="recognition" id="oneOf21">
                <emma:interpretation id="interp105" emma:lang="zh-CN" emma:confidence="0">
                  <emma:literal>l</emma:literal>
                </emma:interpretation>
                <emma:interpretation id="interp106" emma:lang="zh-CN" emma:confidence="0">
                  <emma:literal>Ⅰ</emma:literal>
                </emma:interpretation>
                <emma:interpretation id="interp107" emma:lang="zh-CN" emma:confidence="0">
                  <emma:literal>工</emma:literal>
                </emma:interpretation>
                <emma:interpretation id="interp108" emma:lang="zh-CN" emma:confidence="0">
                  <emma:literal>1</emma:literal>
                </emma:interpretation>
                <emma:interpretation id="interp109" emma:lang="zh-CN" emma:confidence="0">
                  <emma:literal>2</emma:literal>
                </emma:interpretation>
              </emma:one-of>
            </emma:emma>
          </inkml:annotationXML>
          <inkml:trace contextRef="#ctx0" brushRef="#br0" timeOffset="18301.183">5822 1704 228 0,'-21'-4'101'16,"17"4"-79"-16,4 0-28 0,0 0 88 0,4 0-66 16,4-3 37-16,9-1-38 15,4-4-1-15,0-3-9 16,4 0 2-16,0-7-6 0,0-1 0 16,0 5 0-16,-5-1 7 15,-3 0-6-15,-9 0 5 16,-3 4-6-16,-10 0-3 15,1 4 2-15,0-1 19 0,-4 8-15 16,-1 0 8-16,5 4-9 16,0 11 4-16,0 3-6 15,4 8 11-15,-4 7-9 16,0 4 18-16,-1 0-16 16,1 4 15-16,-4 7-15 15,0 15 6-15,-1-4-8 16,1-7-8-16,0-8 5 15,-1-7 2-15,1-4-2 0,0-10-16 0,-1-1 12 32,-3-7-9-32,-1-4 9 15,1-4 2-15,-1 1 2 16,1-5-3-16,-1 1 2 16,5 0 20-16,0-4-15 0,4 0 24 15,4 0-21-15,8 0 22 16,9 0-22-16,3 0 30 15,5 3-28-15,5-3 2 16,3 4-8-16,4 0 4 16,-3-4-6-16,-1 0-11 15,-8 0 8-15,0 0-86 16,-9-4 68-16,1 0-160 16,-4 1 138-16,-5-8-274 15</inkml:trace>
        </inkml:traceGroup>
        <inkml:traceGroup>
          <inkml:annotationXML>
            <emma:emma xmlns:emma="http://www.w3.org/2003/04/emma" version="1.0">
              <emma:interpretation id="{9F81B062-0BCD-49B8-A68C-40D96F013B04}" emma:medium="tactile" emma:mode="ink">
                <msink:context xmlns:msink="http://schemas.microsoft.com/ink/2010/main" type="inkWord" rotatedBoundingBox="8188,2471 8361,2464 8379,2900 8207,2908"/>
              </emma:interpretation>
              <emma:one-of disjunction-type="recognition" id="oneOf22">
                <emma:interpretation id="interp110" emma:lang="zh-CN" emma:confidence="0">
                  <emma:literal>y</emma:literal>
                </emma:interpretation>
                <emma:interpretation id="interp111" emma:lang="zh-CN" emma:confidence="0">
                  <emma:literal>;</emma:literal>
                </emma:interpretation>
                <emma:interpretation id="interp112" emma:lang="zh-CN" emma:confidence="0">
                  <emma:literal>,</emma:literal>
                </emma:interpretation>
                <emma:interpretation id="interp113" emma:lang="zh-CN" emma:confidence="0">
                  <emma:literal>”</emma:literal>
                </emma:interpretation>
                <emma:interpretation id="interp114" emma:lang="zh-CN" emma:confidence="0">
                  <emma:literal>!</emma:literal>
                </emma:interpretation>
              </emma:one-of>
            </emma:emma>
          </inkml:annotationXML>
          <inkml:trace contextRef="#ctx0" brushRef="#br0" timeOffset="18543.0118">6342 2111 360 0,'-25'7'161'0,"25"-3"-127"0,0 0-43 0,0-4 128 16,0 3-96-16,0 1 57 16,0 3-58-16,-4 4-7 15,0 12-10-15,-5-1-46 0,1 7 33 16,-4 1-169-16,-1 3 137 16,-4 8-337-16</inkml:trace>
          <inkml:trace contextRef="#ctx0" brushRef="#br0" timeOffset="28360.7281">6313 2170 116 0,'-4'-4'52'0,"8"-7"-41"0,-4 4-14 16,0 7 79-1,0 7-1-15,0 8-52 16,0 0 35-16,0 3-44 16,0 4 20-16,0 1-24 0,-4 2 16 0,0 9-19 15,-9 3-1-15,5-8-4 16,-1-3-10-16,-7 11 6 15,-9 15-100-15,0-15 80 16,4-7-236 0</inkml:trace>
        </inkml:traceGroup>
        <inkml:traceGroup>
          <inkml:annotationXML>
            <emma:emma xmlns:emma="http://www.w3.org/2003/04/emma" version="1.0">
              <emma:interpretation id="{1008DD67-E683-40FF-9496-D77EB485BE40}" emma:medium="tactile" emma:mode="ink">
                <msink:context xmlns:msink="http://schemas.microsoft.com/ink/2010/main" type="inkWord" rotatedBoundingBox="8568,1888 8680,1883 8700,2371 8588,2376"/>
              </emma:interpretation>
              <emma:one-of disjunction-type="recognition" id="oneOf23">
                <emma:interpretation id="interp115" emma:lang="zh-CN" emma:confidence="0">
                  <emma:literal>i</emma:literal>
                </emma:interpretation>
                <emma:interpretation id="interp116" emma:lang="zh-CN" emma:confidence="0">
                  <emma:literal>ⅰ</emma:literal>
                </emma:interpretation>
                <emma:interpretation id="interp117" emma:lang="zh-CN" emma:confidence="0">
                  <emma:literal>”</emma:literal>
                </emma:interpretation>
                <emma:interpretation id="interp118" emma:lang="zh-CN" emma:confidence="0">
                  <emma:literal>“</emma:literal>
                </emma:interpretation>
                <emma:interpretation id="interp119" emma:lang="zh-CN" emma:confidence="0">
                  <emma:literal>;</emma:literal>
                </emma:interpretation>
              </emma:one-of>
            </emma:emma>
          </inkml:annotationXML>
          <inkml:trace contextRef="#ctx0" brushRef="#br0" timeOffset="20253.082">6558 1556 204 0,'-8'-11'92'0,"8"11"-73"0,0-4-24 15,0 4 69-15,0 0-51 16,4 0 7-16,5 0-14 15,-1-3-4-15,0 3-1 16,0-4-60-16,9 4 46 0,4 4-141 16,0-1 119-16,-5 8-70 15</inkml:trace>
          <inkml:trace contextRef="#ctx0" brushRef="#br0" timeOffset="20075.835">6571 1811 220 0,'0'0'98'0,"0"0"-77"0,8 11-26 0,-4-7 64 15,0 7-48-15,1-4 11 16,-1 5-15-16,0 10 6 16,0-4-10-16,-4-3-12 0,0 7 7 15,0-3-86-15,0 3 68 16,0-4-129 0,0-3 113-16,-4 0-62 15</inkml:trace>
        </inkml:traceGroup>
        <inkml:traceGroup>
          <inkml:annotationXML>
            <emma:emma xmlns:emma="http://www.w3.org/2003/04/emma" version="1.0">
              <emma:interpretation id="{795181D4-B6A3-4560-947C-05FD649D814B}" emma:medium="tactile" emma:mode="ink">
                <msink:context xmlns:msink="http://schemas.microsoft.com/ink/2010/main" type="inkWord" rotatedBoundingBox="8856,2109 9021,2102 9031,2322 8865,2329"/>
              </emma:interpretation>
              <emma:one-of disjunction-type="recognition" id="oneOf24">
                <emma:interpretation id="interp120" emma:lang="zh-CN" emma:confidence="0">
                  <emma:literal>n</emma:literal>
                </emma:interpretation>
                <emma:interpretation id="interp121" emma:lang="zh-CN" emma:confidence="0">
                  <emma:literal>"</emma:literal>
                </emma:interpretation>
                <emma:interpretation id="interp122" emma:lang="zh-CN" emma:confidence="0">
                  <emma:literal>“</emma:literal>
                </emma:interpretation>
                <emma:interpretation id="interp123" emma:lang="zh-CN" emma:confidence="0">
                  <emma:literal>u</emma:literal>
                </emma:interpretation>
                <emma:interpretation id="interp124" emma:lang="zh-CN" emma:confidence="0">
                  <emma:literal>^</emma:literal>
                </emma:interpretation>
              </emma:one-of>
            </emma:emma>
          </inkml:annotationXML>
          <inkml:trace contextRef="#ctx0" brushRef="#br0" timeOffset="20614.2727">6850 1756 212 0,'0'11'95'0,"-5"4"-75"0,5-1-25 0,0-10 61 15,0 7-45-15,0 15 18 16,0-7-20-16,0-1-6 16,0 4-1-16,0 8-2 0,0-8 0 15,5-7-51-15,-1-8 40 16,4-10-21-16,-4-12 23 15,5-4 8-15,-1-3 0 0,0-4 1 16,0 4 1-16,1 0 13 16,-1 0-11-16,0 7 27 15,1 7-23-15,-1 1 25 16,0 7-24-16,1 4 18 16,-5 7-19-16,0 0 4 15,0 0-7-15,0 4 5 16,1 3-6-16,-1 8-22 15,0 0 16-15,0-4-137 16,4 0 109-16,5-7-168 16</inkml:trace>
        </inkml:traceGroup>
        <inkml:traceGroup>
          <inkml:annotationXML>
            <emma:emma xmlns:emma="http://www.w3.org/2003/04/emma" version="1.0">
              <emma:interpretation id="{4E7B1D5E-C8CF-4AA9-8206-14CC56C8EF50}" emma:medium="tactile" emma:mode="ink">
                <msink:context xmlns:msink="http://schemas.microsoft.com/ink/2010/main" type="inkWord" rotatedBoundingBox="9219,2093 9354,2087 9365,2369 9230,2374"/>
              </emma:interpretation>
              <emma:one-of disjunction-type="recognition" id="oneOf25">
                <emma:interpretation id="interp125" emma:lang="zh-CN" emma:confidence="0">
                  <emma:literal>c</emma:literal>
                </emma:interpretation>
                <emma:interpretation id="interp126" emma:lang="zh-CN" emma:confidence="0">
                  <emma:literal>(</emma:literal>
                </emma:interpretation>
                <emma:interpretation id="interp127" emma:lang="zh-CN" emma:confidence="0">
                  <emma:literal>[</emma:literal>
                </emma:interpretation>
                <emma:interpretation id="interp128" emma:lang="zh-CN" emma:confidence="0">
                  <emma:literal>C</emma:literal>
                </emma:interpretation>
                <emma:interpretation id="interp129" emma:lang="zh-CN" emma:confidence="0">
                  <emma:literal>‘</emma:literal>
                </emma:interpretation>
              </emma:one-of>
            </emma:emma>
          </inkml:annotationXML>
          <inkml:trace contextRef="#ctx0" brushRef="#br0" timeOffset="20929.5491">7336 1756 244 0,'-8'-8'108'0,"4"5"-85"0,-13-5-29 0,13 8 71 16,-4 0-52-16,-1 0 23 15,-3 4-25-15,-1 3 1 16,1 4-8-16,-1 4-3 0,1 4 0 15,4 3-1-15,4 0 0 0,-1-3-6 16,5 6 5-16,0-2 0 16,5 3 1-16,-1-4-3 15,8 0 2-15,-4-4-64 16,13-3 51-16,4-4-129 16,0-11 109-16,0-3-133 15</inkml:trace>
        </inkml:traceGroup>
        <inkml:traceGroup>
          <inkml:annotationXML>
            <emma:emma xmlns:emma="http://www.w3.org/2003/04/emma" version="1.0">
              <emma:interpretation id="{C0706D7D-17D3-4E16-8551-A83E934B5928}" emma:medium="tactile" emma:mode="ink">
                <msink:context xmlns:msink="http://schemas.microsoft.com/ink/2010/main" type="inkWord" rotatedBoundingBox="9505,2098 9641,2092 9654,2412 9518,2418"/>
              </emma:interpretation>
              <emma:one-of disjunction-type="recognition" id="oneOf26">
                <emma:interpretation id="interp130" emma:lang="zh-CN" emma:confidence="0">
                  <emma:literal>o</emma:literal>
                </emma:interpretation>
                <emma:interpretation id="interp131" emma:lang="zh-CN" emma:confidence="0">
                  <emma:literal>。</emma:literal>
                </emma:interpretation>
                <emma:interpretation id="interp132" emma:lang="zh-CN" emma:confidence="0">
                  <emma:literal>0</emma:literal>
                </emma:interpretation>
                <emma:interpretation id="interp133" emma:lang="zh-CN" emma:confidence="0">
                  <emma:literal>O</emma:literal>
                </emma:interpretation>
                <emma:interpretation id="interp134" emma:lang="zh-CN" emma:confidence="0">
                  <emma:literal>°</emma:literal>
                </emma:interpretation>
              </emma:one-of>
            </emma:emma>
          </inkml:annotationXML>
          <inkml:trace contextRef="#ctx0" brushRef="#br0" timeOffset="21274.479">7503 1859 228 0,'-4'8'105'0,"4"3"-83"0,-5 7-28 16,5-3 60-16,0 4-44 15,5 3 6-15,-1 4-11 0,0-4-4 16,8 0 0-16,-3-4-1 0,-1-6 0 15,5-5-12-15,-5-3 10 16,4-8-19-16,1-7 16 16,-1-11-6-16,1-4 7 15,-5-4-2-15,0 1 4 16,-3-8 7-16,-5 3-5 16,-5 1 12-16,1 0-9 15,0 7 32-15,-4 7-27 16,-1 5 25-16,1 10-24 15,0 8 3-15,-5 7-8 16,1 7-3-16,4 1 0 16,-1 3-29-16,5 4 22 0,0 0-119 15,4-8 97-15,0-3-185 16</inkml:trace>
        </inkml:traceGroup>
        <inkml:traceGroup>
          <inkml:annotationXML>
            <emma:emma xmlns:emma="http://www.w3.org/2003/04/emma" version="1.0">
              <emma:interpretation id="{71805842-E56C-4CF3-A1D4-65F40EA549AD}" emma:medium="tactile" emma:mode="ink">
                <msink:context xmlns:msink="http://schemas.microsoft.com/ink/2010/main" type="inkWord" rotatedBoundingBox="9869,2072 10339,2052 10354,2412 9884,2431"/>
              </emma:interpretation>
              <emma:one-of disjunction-type="recognition" id="oneOf27">
                <emma:interpretation id="interp135" emma:lang="zh-CN" emma:confidence="0">
                  <emma:literal>m</emma:literal>
                </emma:interpretation>
                <emma:interpretation id="interp136" emma:lang="zh-CN" emma:confidence="0">
                  <emma:literal>汕</emma:literal>
                </emma:interpretation>
                <emma:interpretation id="interp137" emma:lang="zh-CN" emma:confidence="0">
                  <emma:literal>汃</emma:literal>
                </emma:interpretation>
                <emma:interpretation id="interp138" emma:lang="zh-CN" emma:confidence="0">
                  <emma:literal>川</emma:literal>
                </emma:interpretation>
                <emma:interpretation id="interp139" emma:lang="zh-CN" emma:confidence="0">
                  <emma:literal>…</emma:literal>
                </emma:interpretation>
              </emma:one-of>
            </emma:emma>
          </inkml:annotationXML>
          <inkml:trace contextRef="#ctx0" brushRef="#br0" timeOffset="21891.3896">7856 1722 272 0,'5'-3'121'0,"-1"6"-95"0,0 1-33 16,0 0 99-16,0 3-74 16,4 4 33-16,1 8-37 0,-9 3 9 15,0 8-17-15,-9 10-9 0,5 1 3 16,0 0-1-16,0-4 1 15,0-4 0-15,0-7 0 16,4-8-31-16,0-3 24 16,0-8-8-16,4-7 10 15,0 0-5-15,4-18 7 16,17-19 2-16,-4-4 1 16,4 4 0-16,-4 4 0 15,0 3-6-15,-1 1 5 16,5 3 8-16,-4 8-5 15,0 3 27-15,-4 4-22 16,-5 3 22-16,1 12-22 16,-5 3 11-16,-4 4-13 0,-4 8 2 15,0 7-5-15,0-8 5 16,-4 8-6-16,4-4-8 16,0-3 5-16,4-4-13 15,-4-4 12-15,4-11-36 16,5-8 30-16,-1-3-27 15,0 0 27-15,1 0-15 16,-1-4 18-16,4-7 0 16,1 0 4-16,-1 3-1 15,1 1 2-15,-5 7 23 16,0 3-17-16,1 5 29 16,-1 6-26-16,0 9 13 15,1-1-15-15,-5 11 2 0,0 4-6 16,0 3-1-16,0 5 0 15,1-1-32-15,-1-4 24 16,0-3-118-16,0-7 97 16,0-4-182-1,4-8 160-15,1-7-50 16</inkml:trace>
        </inkml:traceGroup>
        <inkml:traceGroup>
          <inkml:annotationXML>
            <emma:emma xmlns:emma="http://www.w3.org/2003/04/emma" version="1.0">
              <emma:interpretation id="{471D4E96-3448-4E7D-8770-5E2D9B868FE7}" emma:medium="tactile" emma:mode="ink">
                <msink:context xmlns:msink="http://schemas.microsoft.com/ink/2010/main" type="inkWord" rotatedBoundingBox="10503,2039 10759,2029 10778,2480 10522,2491"/>
              </emma:interpretation>
              <emma:one-of disjunction-type="recognition" id="oneOf28">
                <emma:interpretation id="interp140" emma:lang="zh-CN" emma:confidence="0">
                  <emma:literal>e</emma:literal>
                </emma:interpretation>
                <emma:interpretation id="interp141" emma:lang="zh-CN" emma:confidence="0">
                  <emma:literal>占</emma:literal>
                </emma:interpretation>
                <emma:interpretation id="interp142" emma:lang="zh-CN" emma:confidence="0">
                  <emma:literal>6</emma:literal>
                </emma:interpretation>
                <emma:interpretation id="interp143" emma:lang="zh-CN" emma:confidence="0">
                  <emma:literal>匕</emma:literal>
                </emma:interpretation>
                <emma:interpretation id="interp144" emma:lang="zh-CN" emma:confidence="0">
                  <emma:literal>c</emma:literal>
                </emma:interpretation>
              </emma:one-of>
            </emma:emma>
          </inkml:annotationXML>
          <inkml:trace contextRef="#ctx0" brushRef="#br0" timeOffset="22341.1217">8518 1856 244 0,'-4'0'111'0,"4"0"-87"0,4 3-30 16,-4-3 102-16,8 0-77 15,5 4 45-15,-1-4-47 16,5 0 7-16,-1-4-17 15,5 1-5-15,0-1 0 0,4-4 3 16,0-3-4-16,-4-7-8 16,-5 3 5-16,1 0-4 15,-9-3 4-15,-3-1-2 16,-5 1 3-16,-5-1 4 16,-7 1-3-16,-5 7-2 15,1 7 1-15,-9 11 4 0,-4 8-3 16,-1 4 12-16,1 7-10 15,4 0 19-15,0 7-16 16,9 11 18-16,3 1-18 16,9-1 7-16,4-3-9 15,4-4 1-15,5-8-3 16,3-3-3-16,9-4 1 16,0-3-33-16,-1-8 27 15,5-4-71-15,0-3 60 16,0-8-141-16,0-3 122 15,-4-4-199 1</inkml:trace>
        </inkml:traceGroup>
        <inkml:traceGroup>
          <inkml:annotationXML>
            <emma:emma xmlns:emma="http://www.w3.org/2003/04/emma" version="1.0">
              <emma:interpretation id="{3B894B80-DCD6-402D-9167-99438EFD261B}" emma:medium="tactile" emma:mode="ink">
                <msink:context xmlns:msink="http://schemas.microsoft.com/ink/2010/main" type="inkWord" rotatedBoundingBox="10790,1609 11024,1600 11066,2602 10832,2612"/>
              </emma:interpretation>
              <emma:one-of disjunction-type="recognition" id="oneOf29">
                <emma:interpretation id="interp145" emma:lang="zh-CN" emma:confidence="0">
                  <emma:literal>i</emma:literal>
                </emma:interpretation>
                <emma:interpretation id="interp146" emma:lang="zh-CN" emma:confidence="0">
                  <emma:literal>j</emma:literal>
                </emma:interpretation>
                <emma:interpretation id="interp147" emma:lang="zh-CN" emma:confidence="0">
                  <emma:literal>”</emma:literal>
                </emma:interpretation>
                <emma:interpretation id="interp148" emma:lang="zh-CN" emma:confidence="0">
                  <emma:literal>』</emma:literal>
                </emma:interpretation>
                <emma:interpretation id="interp149" emma:lang="zh-CN" emma:confidence="0">
                  <emma:literal>ⅰ</emma:literal>
                </emma:interpretation>
              </emma:one-of>
            </emma:emma>
          </inkml:annotationXML>
          <inkml:trace contextRef="#ctx0" brushRef="#br0" timeOffset="22642.5891">8963 1423 348 0,'-4'-4'154'0,"8"12"-121"0,0 3-42 16,0 0 128-16,5 4-96 15,3 3 52-15,-4 15-55 0,5 12 11 16,-5 10-22-16,-8 1 11 0,-4 14-15 15,-8 11 0-15,-9-3-3 16,-4 0-46-16,0-1 34 16,-8-6-139-16,-9-5 115 15,-4 1-373 1</inkml:trace>
          <inkml:trace contextRef="#ctx0" brushRef="#br0" timeOffset="27429.1851">8867 1279 108 0,'-4'-4'49'0,"4"4"-39"0,0 0-12 15,0 0 38-15,0 0-29 16,0-4 37-16,0 1-33 16,0-1 28-16,0 0-29 15,0 0 23-15,0 4-24 0,0-3 25 0,0 3-25 16,0 0 21-16,0 0-23 15,0 0 14-15,0 0-16 16,0 0 11-16,0 0-11 16,0 0 8-16,4 7-10 15,0 1 10-15,5 3-10 16,-5 0 13-16,4 4-12 16,1 3 3-16,-1 1-5 15,0 3 8-15,-4 0-8 16,1 0 2-16,-1 0-3 15,0 0 2-15,0-3-2 16,-4-1 2-16,0-3-2 0,0 4-1 16,4-1 1-16,-4-3-24 15,4 0 18-15,-4 0-90 16,0-4 73-16,0 0-117 16,0-4 106-16,0 4-139 15</inkml:trace>
        </inkml:traceGroup>
      </inkml:traceGroup>
    </inkml:traceGroup>
    <inkml:traceGroup>
      <inkml:annotationXML>
        <emma:emma xmlns:emma="http://www.w3.org/2003/04/emma" version="1.0">
          <emma:interpretation id="{4D44A991-F86F-48C4-BB7D-D954CE466AE0}" emma:medium="tactile" emma:mode="ink">
            <msink:context xmlns:msink="http://schemas.microsoft.com/ink/2010/main" type="paragraph" rotatedBoundingBox="730,6818 12094,6573 12126,8046 762,8290" alignmentLevel="1"/>
          </emma:interpretation>
        </emma:emma>
      </inkml:annotationXML>
      <inkml:traceGroup>
        <inkml:annotationXML>
          <emma:emma xmlns:emma="http://www.w3.org/2003/04/emma" version="1.0">
            <emma:interpretation id="{4936F0A9-B46D-442C-8007-1565DA805215}" emma:medium="tactile" emma:mode="ink">
              <msink:context xmlns:msink="http://schemas.microsoft.com/ink/2010/main" type="line" rotatedBoundingBox="730,6818 12094,6573 12126,8046 762,8290"/>
            </emma:interpretation>
          </emma:emma>
        </inkml:annotationXML>
        <inkml:traceGroup>
          <inkml:annotationXML>
            <emma:emma xmlns:emma="http://www.w3.org/2003/04/emma" version="1.0">
              <emma:interpretation id="{1D0BD1D7-3732-4195-8AD1-FDC7EC8C5588}" emma:medium="tactile" emma:mode="ink">
                <msink:context xmlns:msink="http://schemas.microsoft.com/ink/2010/main" type="inkWord" rotatedBoundingBox="732,6923 1221,6913 1238,7699 749,7710"/>
              </emma:interpretation>
              <emma:one-of disjunction-type="recognition" id="oneOf30">
                <emma:interpretation id="interp150" emma:lang="zh-CN" emma:confidence="0">
                  <emma:literal>A</emma:literal>
                </emma:interpretation>
                <emma:interpretation id="interp151" emma:lang="zh-CN" emma:confidence="0">
                  <emma:literal>凡</emma:literal>
                </emma:interpretation>
                <emma:interpretation id="interp152" emma:lang="zh-CN" emma:confidence="0">
                  <emma:literal>及</emma:literal>
                </emma:interpretation>
                <emma:interpretation id="interp153" emma:lang="zh-CN" emma:confidence="0">
                  <emma:literal>日</emma:literal>
                </emma:interpretation>
                <emma:interpretation id="interp154" emma:lang="zh-CN" emma:confidence="0">
                  <emma:literal>乃</emma:literal>
                </emma:interpretation>
              </emma:one-of>
            </emma:emma>
          </inkml:annotationXML>
          <inkml:trace contextRef="#ctx0" brushRef="#br0" timeOffset="52321.6229">-1151 6593 148 0,'4'-4'69'0,"-4"4"-55"0,5-7-18 0,3 7 65 15,-8 0-49-15,0 0 40 16,4-8-38-16,4 1 26 31,-8 18-2-31,-8 22-27 0,4-3 1 0,-9 25-9 16,5-10 9-16,-9 18-9 16,5-12 4-16,-5 20-5 15,5-8-1-15,4-1 0 16,-5-10 1-16,-4-4-1 15,9-7-6-15,4-8 4 16,-4-3 0-16,8-15 1 16,0-4-14-16,8-26 11 15,-8 0-8-15,8-22 8 16,1 4-3-16,3-23 4 16,1 8 1-16,3-15 1 0,-3 8 2 15,3-8-1-15,1 11-3 16,0 1 1-16,-5 6 9 15,1 8-6-15,-5 8 19 16,8 6-17-16,-11 1 16 16,11 22-15-16,-3 0 17 15,8 22-17-15,-5-3 7 16,5 36-9-16,0-7 1 16,8 19-3-16,-12-12 8 15,8 19-7-15,-5-11-4 16,1-7 2-16,-4-8 3 15,-1 0-3-15,-3-7-25 0,-1-8 20 16,1-4-49-16,-5-6 41 16,0-5-41-16,-16-10 40 15,4-5-18-15,-13-18 23 16,5 4 0-16,-30-18 6 16,13 7 2-16,-21-8 1 15,17 4 0-15,0 4 0 16,4 0 44-16,8 7-34 15,0 0 5-15,13 8-10 16,3-1 16-16,5 5-17 16,0 3 5-16,9 0-7 15,-1 0 2-15,17 3-3 16,-8 1 2-16,8 0-2 16,-5-1-85-16,5 1 67 15,-4-4-200-15,4 0 167 16,0 0-18-16</inkml:trace>
        </inkml:traceGroup>
        <inkml:traceGroup>
          <inkml:annotationXML>
            <emma:emma xmlns:emma="http://www.w3.org/2003/04/emma" version="1.0">
              <emma:interpretation id="{1B16E844-BF75-4EF4-9A94-A316DA4C7A2C}" emma:medium="tactile" emma:mode="ink">
                <msink:context xmlns:msink="http://schemas.microsoft.com/ink/2010/main" type="inkWord" rotatedBoundingBox="1325,7403 1656,7396 1674,8270 1344,8278"/>
              </emma:interpretation>
              <emma:one-of disjunction-type="recognition" id="oneOf31">
                <emma:interpretation id="interp155" emma:lang="zh-CN" emma:confidence="0">
                  <emma:literal>g</emma:literal>
                </emma:interpretation>
                <emma:interpretation id="interp156" emma:lang="zh-CN" emma:confidence="0">
                  <emma:literal>y</emma:literal>
                </emma:interpretation>
                <emma:interpretation id="interp157" emma:lang="zh-CN" emma:confidence="0">
                  <emma:literal>8</emma:literal>
                </emma:interpretation>
                <emma:interpretation id="interp158" emma:lang="zh-CN" emma:confidence="0">
                  <emma:literal>牜</emma:literal>
                </emma:interpretation>
                <emma:interpretation id="interp159" emma:lang="zh-CN" emma:confidence="0">
                  <emma:literal>q</emma:literal>
                </emma:interpretation>
              </emma:one-of>
            </emma:emma>
          </inkml:annotationXML>
          <inkml:trace contextRef="#ctx0" brushRef="#br0" timeOffset="53042.5245">-506 7173 164 0,'-8'-11'75'0,"8"11"-59"0,0-3-20 16,0 3 109-16,0 0-83 0,0 0 34 15,0-4-39-15,0 0 3 16,0-3-14-16,0-1 1 0,-4-3-5 16,-1 0 5-16,-7-7-6 15,8 3 3-15,-13 0-3 16,5 4 5-16,-1 7-5 16,1 1 11-16,-1 14-9 15,1-4 4-15,3 19-5 16,1-4-1-16,4 12 0 15,4-5-4-15,-8 4 2 16,8-3 6-16,8-4-4 16,-8-4 0-16,4-7 0 15,4-4-1-15,9-11 0 16,-4 0 2-16,-1-19-1 16,5 5 2-16,-5-9-2 15,-4 5-6-15,1-4 4 16,3 3 6-16,-12 5-5 0,4-1 12 15,1 7-9-15,-1 1 13 16,0 11-12-16,0-1 6 16,4 23-7-16,-3-4 1 15,-1 15-3-15,0-7-1 16,-4 25 1-16,0-6 1 16,-4 13-1-16,0-10 2 15,-1 15-2-15,-7-8-1 16,-5 4 1-16,5-11 4 15,-5-4-4-15,5-8-5 0,-5-3 3 16,5-7-20-16,-1-12 17 16,-4-3-2-16,5-19 4 15,-1 1-1-15,5-16 2 16,0 4-5-16,8-7 5 16,-8 4 6-16,8-15-5 15,0 3 15-15,8-14-11 16,-8 7 3-16,16-4-5 15,-3 4 5-15,16-4-6 16,-4 8 0-16,4 0 0 16,0 3-10-16,0 4 7 15,1 4-105-15,-1 0 83 16,-4 3-195 0,4 1 167-16,0 3-78 15</inkml:trace>
        </inkml:traceGroup>
        <inkml:traceGroup>
          <inkml:annotationXML>
            <emma:emma xmlns:emma="http://www.w3.org/2003/04/emma" version="1.0">
              <emma:interpretation id="{5ED437B1-55CF-40DC-B355-59CD9340B45F}" emma:medium="tactile" emma:mode="ink">
                <msink:context xmlns:msink="http://schemas.microsoft.com/ink/2010/main" type="inkWord" rotatedBoundingBox="1738,7330 1952,7326 1960,7670 1745,7674"/>
              </emma:interpretation>
              <emma:one-of disjunction-type="recognition" id="oneOf32">
                <emma:interpretation id="interp160" emma:lang="zh-CN" emma:confidence="0">
                  <emma:literal>e</emma:literal>
                </emma:interpretation>
                <emma:interpretation id="interp161" emma:lang="zh-CN" emma:confidence="0">
                  <emma:literal>。</emma:literal>
                </emma:interpretation>
                <emma:interpretation id="interp162" emma:lang="zh-CN" emma:confidence="0">
                  <emma:literal>十</emma:literal>
                </emma:interpretation>
                <emma:interpretation id="interp163" emma:lang="zh-CN" emma:confidence="0">
                  <emma:literal>七</emma:literal>
                </emma:interpretation>
                <emma:interpretation id="interp164" emma:lang="zh-CN" emma:confidence="0">
                  <emma:literal>士</emma:literal>
                </emma:interpretation>
              </emma:one-of>
            </emma:emma>
          </inkml:annotationXML>
          <inkml:trace contextRef="#ctx0" brushRef="#br0" timeOffset="53446.5525">-252 7111 192 0,'-21'22'85'0,"21"-22"-67"0,-4 15-23 16,4-12 97-16,0 1-73 16,0 0 55-16,12-1-55 15,-3 1 10-15,12 0-21 16,-1-1 9-16,-3-6-12 0,8-1 5 15,-8-3-7-15,-1-1 6 0,1-3-6 16,4 0 4 0,-13-4-6-16,4 0 3 0,-3-3-3 15,-1 3-6-15,-8-7 4 16,0 4 3-16,-4-1-2 16,0 4-2-16,-9 4 1 15,1 4-5-15,-5 14 5 16,1 1 3-16,3 14-2 15,-4 0 0-15,9 7 1 16,4-6-1-16,-4 14 0 16,8-4 5-16,8 4-4 0,-8-7-5 15,8-1 3 1,1-7-14-16,3-3 12 16,1-4-111-16,3-8 89 15,-3-3-148-15,-5-15 131 0,4 3-101 16</inkml:trace>
        </inkml:traceGroup>
        <inkml:traceGroup>
          <inkml:annotationXML>
            <emma:emma xmlns:emma="http://www.w3.org/2003/04/emma" version="1.0">
              <emma:interpretation id="{1D55A958-964D-4DFF-9656-34C28D0F9A69}" emma:medium="tactile" emma:mode="ink">
                <msink:context xmlns:msink="http://schemas.microsoft.com/ink/2010/main" type="inkWord" rotatedBoundingBox="2065,7403 2411,7396 2416,7624 2070,7631"/>
              </emma:interpretation>
              <emma:one-of disjunction-type="recognition" id="oneOf33">
                <emma:interpretation id="interp165" emma:lang="zh-CN" emma:confidence="0">
                  <emma:literal>u</emma:literal>
                </emma:interpretation>
                <emma:interpretation id="interp166" emma:lang="zh-CN" emma:confidence="0">
                  <emma:literal>“</emma:literal>
                </emma:interpretation>
                <emma:interpretation id="interp167" emma:lang="zh-CN" emma:confidence="0">
                  <emma:literal>〝</emma:literal>
                </emma:interpretation>
                <emma:interpretation id="interp168" emma:lang="zh-CN" emma:confidence="0">
                  <emma:literal>厶</emma:literal>
                </emma:interpretation>
                <emma:interpretation id="interp169" emma:lang="zh-CN" emma:confidence="0">
                  <emma:literal>一</emma:literal>
                </emma:interpretation>
              </emma:one-of>
            </emma:emma>
          </inkml:annotationXML>
          <inkml:trace contextRef="#ctx0" brushRef="#br0" timeOffset="53807.2772">47 7051 264 0,'0'0'118'0,"0"0"-93"0,5 8-32 16,-5-5 93-16,4 5-69 16,0-1 36-16,4 8-38 15,-8-4 7-15,4 15-15 16,1-4-2-16,-1 8-3 0,0-4-4 15,8-4 1-15,-12 0-2 16,13-7 2-16,-9-4-13 16,8-11 11-16,1 0-2 0,-5-11 3 15,5 3 2-15,3-6 0 16,-3-1 0-16,8 0 0 16,-5 0 0-16,5 4 0 15,-4 0 14-15,-1 4-11 16,1-1 18-16,0 8-16 15,-5 0 15-15,1 4-15 16,-1 0 3-16,-8-4-6 16,9 0 2-16,-9 18-17 15,4 1 10 1,-8-4-77-16,4-1 62 16,1-3-161-16,-1-3 138 15,0-5-182-15</inkml:trace>
        </inkml:traceGroup>
        <inkml:traceGroup>
          <inkml:annotationXML>
            <emma:emma xmlns:emma="http://www.w3.org/2003/04/emma" version="1.0">
              <emma:interpretation id="{899AF54E-0666-41E6-9639-A822846A83F7}" emma:medium="tactile" emma:mode="ink">
                <msink:context xmlns:msink="http://schemas.microsoft.com/ink/2010/main" type="inkWord" rotatedBoundingBox="2492,6938 2800,6931 2815,7653 2507,7660"/>
              </emma:interpretation>
              <emma:one-of disjunction-type="recognition" id="oneOf34">
                <emma:interpretation id="interp170" emma:lang="zh-CN" emma:confidence="0">
                  <emma:literal>t</emma:literal>
                </emma:interpretation>
                <emma:interpretation id="interp171" emma:lang="zh-CN" emma:confidence="0">
                  <emma:literal>十</emma:literal>
                </emma:interpretation>
                <emma:interpretation id="interp172" emma:lang="zh-CN" emma:confidence="0">
                  <emma:literal>七</emma:literal>
                </emma:interpretation>
                <emma:interpretation id="interp173" emma:lang="zh-CN" emma:confidence="0">
                  <emma:literal>+</emma:literal>
                </emma:interpretation>
                <emma:interpretation id="interp174" emma:lang="zh-CN" emma:confidence="0">
                  <emma:literal>f</emma:literal>
                </emma:interpretation>
              </emma:one-of>
            </emma:emma>
          </inkml:annotationXML>
          <inkml:trace contextRef="#ctx0" brushRef="#br0" timeOffset="54049.0998">480 6903 260 0,'0'0'115'0,"0"0"-91"0,13 4-30 16,-13 0 111-16,8 0-84 15,4-1 40-15,1-3-44 16,-1 0 10-16,5 0-20 15,4-3 7-15,8-1-10 0,4 0 3 16,0 0-5-16,-8 1-6 16,5-1 3-16,-10 4-39 0,-3 0 31 15,-5 0-92-15,-3 0 78 16,-5 0-156-16,-4-4 137 16,0 1-136-1</inkml:trace>
          <inkml:trace contextRef="#ctx0" brushRef="#br0" timeOffset="54273.8404">634 6589 244 0,'-8'-7'108'0,"4"10"-85"0,-1 5-29 0,5-4 119 31,0 10-90-31,0 5 68 16,-4 18-68-16,0 7 39 16,0 23-46-16,0 3 36 0,0-7-39 15,-1 3 7-15,5-14-13 16,0-7-11-16,0-1 4 0,0-7-7 15,9 0 6-15,-1-7-53 16,5-5 42-16,-1-2-85 16,0-9 74-16,5 1-186 15,0-11 161-15,12-8-182 16</inkml:trace>
        </inkml:traceGroup>
        <inkml:traceGroup>
          <inkml:annotationXML>
            <emma:emma xmlns:emma="http://www.w3.org/2003/04/emma" version="1.0">
              <emma:interpretation id="{8B5AAF64-74E2-4522-858A-C036B8EEDB02}" emma:medium="tactile" emma:mode="ink">
                <msink:context xmlns:msink="http://schemas.microsoft.com/ink/2010/main" type="inkWord" rotatedBoundingBox="3125,7498 3215,7497 3220,7735 3131,7737"/>
              </emma:interpretation>
              <emma:one-of disjunction-type="recognition" id="oneOf35">
                <emma:interpretation id="interp175" emma:lang="zh-CN" emma:confidence="0">
                  <emma:literal>l</emma:literal>
                </emma:interpretation>
                <emma:interpretation id="interp176" emma:lang="zh-CN" emma:confidence="0">
                  <emma:literal>,</emma:literal>
                </emma:interpretation>
                <emma:interpretation id="interp177" emma:lang="zh-CN" emma:confidence="0">
                  <emma:literal>'</emma:literal>
                </emma:interpretation>
                <emma:interpretation id="interp178" emma:lang="zh-CN" emma:confidence="0">
                  <emma:literal>′</emma:literal>
                </emma:interpretation>
                <emma:interpretation id="interp179" emma:lang="zh-CN" emma:confidence="0">
                  <emma:literal>1</emma:literal>
                </emma:interpretation>
              </emma:one-of>
            </emma:emma>
          </inkml:annotationXML>
          <inkml:trace contextRef="#ctx0" brushRef="#br0" timeOffset="54468.2629">1196 7144 420 0,'-4'7'190'0,"4"-7"-149"0,0 19-52 0,0-12 109 16,-5 8-79-16,-3 7 5 15,0 4-16-15,4-4-40 16,-5 4 26-16,-7-4-203 0,-1 19 162 15,4-8-295 1</inkml:trace>
        </inkml:traceGroup>
        <inkml:traceGroup>
          <inkml:annotationXML>
            <emma:emma xmlns:emma="http://www.w3.org/2003/04/emma" version="1.0">
              <emma:interpretation id="{FCD426A2-22C1-4DB7-9BE4-1E8EC43E3E38}" emma:medium="tactile" emma:mode="ink">
                <msink:context xmlns:msink="http://schemas.microsoft.com/ink/2010/main" type="inkWord" rotatedBoundingBox="3825,6828 3887,6826 3909,7825 3847,7827"/>
              </emma:interpretation>
              <emma:one-of disjunction-type="recognition" id="oneOf36">
                <emma:interpretation id="interp180" emma:lang="zh-CN" emma:confidence="0">
                  <emma:literal>l</emma:literal>
                </emma:interpretation>
                <emma:interpretation id="interp181" emma:lang="zh-CN" emma:confidence="0">
                  <emma:literal>丨</emma:literal>
                </emma:interpretation>
                <emma:interpretation id="interp182" emma:lang="zh-CN" emma:confidence="0">
                  <emma:literal>1</emma:literal>
                </emma:interpretation>
                <emma:interpretation id="interp183" emma:lang="zh-CN" emma:confidence="0">
                  <emma:literal>|</emma:literal>
                </emma:interpretation>
                <emma:interpretation id="interp184" emma:lang="zh-CN" emma:confidence="0">
                  <emma:literal>(</emma:literal>
                </emma:interpretation>
              </emma:one-of>
            </emma:emma>
          </inkml:annotationXML>
          <inkml:trace contextRef="#ctx0" brushRef="#br0" timeOffset="70637.6479">1861 6504 212 0,'-4'-18'95'0,"4"18"-75"0,0-4-25 16,0 4 67-16,0-4-50 15,0 0 54-15,0 4-49 16,0 0 45-16,0 0-47 0,0 0 29 0,0 8-32 16,0-1 15-16,-4 34-19 15,-4 14 3-15,-1-6-7 16,5-9 5-16,0 34-6 16,0-11 4-16,0 11-6 15,4-11 3-15,0 15-3 16,0-16-3-16,4 5 1 15,0-12-38-15,0 5 30 16,0-9-103-16,9-3 86 16,-5-7-207-16,9-8 178 15,-1-3-88 1</inkml:trace>
        </inkml:traceGroup>
        <inkml:traceGroup>
          <inkml:annotationXML>
            <emma:emma xmlns:emma="http://www.w3.org/2003/04/emma" version="1.0">
              <emma:interpretation id="{00B1491C-C4B8-46E8-90AA-B771BED4BA14}" emma:medium="tactile" emma:mode="ink">
                <msink:context xmlns:msink="http://schemas.microsoft.com/ink/2010/main" type="inkWord" rotatedBoundingBox="4207,7151 4908,7136 4917,7537 4215,7552">
                  <msink:destinationLink direction="to" ref="{0E1BB1E0-5B90-41FB-8F10-D47BC2557456}"/>
                  <msink:destinationLink direction="from" ref="{A9DFBD8B-6E6F-4123-9FDB-8B6F91E6F4E6}"/>
                </msink:context>
              </emma:interpretation>
              <emma:one-of disjunction-type="recognition" id="oneOf37">
                <emma:interpretation id="interp185" emma:lang="zh-CN" emma:confidence="0">
                  <emma:literal>“</emma:literal>
                </emma:interpretation>
                <emma:interpretation id="interp186" emma:lang="zh-CN" emma:confidence="0">
                  <emma:literal>么</emma:literal>
                </emma:interpretation>
                <emma:interpretation id="interp187" emma:lang="zh-CN" emma:confidence="0">
                  <emma:literal>弘</emma:literal>
                </emma:interpretation>
                <emma:interpretation id="interp188" emma:lang="zh-CN" emma:confidence="0">
                  <emma:literal>爪</emma:literal>
                </emma:interpretation>
                <emma:interpretation id="interp189" emma:lang="zh-CN" emma:confidence="0">
                  <emma:literal>瓜</emma:literal>
                </emma:interpretation>
              </emma:one-of>
            </emma:emma>
          </inkml:annotationXML>
          <inkml:trace contextRef="#ctx0" brushRef="#br0" timeOffset="56974.8213">2377 6818 212 0,'0'-7'95'0,"0"7"-75"0,4-4-25 0,-4 4 89 15,0-3-67-15,0 3 53 16,-4-4-52-16,-8 0 13 15,-1 4-22-15,5 0 11 0,-9 0-15 16,5 0 11-16,-9 8-11 16,0-1-9-16,0 4 4 15,5-3-7-15,-1 3 6 16,5 0-6-16,3 3 6 16,1-2 0-16,12 2 1 15,-4 1 0-15,13 4 0 16,-5-5-3-16,9 5 2 15,-1-1 1-15,5-3 0 16,-4 0 2-16,-1 0-1 16,1-4 2-16,-5 4-2 15,1-4 5-15,-5 0-5 0,-4 7 3 16,-4-7-3-16,0 1-1 16,-12 2 1-16,-1-3 1 15,-7 1-1-15,3-1-31 16,-8 3 23-16,4-2-126 15,5-5 103-15,-1 0-243 16</inkml:trace>
          <inkml:trace contextRef="#ctx0" brushRef="#br0" timeOffset="57455.2997">2531 6807 208 0,'-8'15'92'0,"8"-15"-73"0,-4 11-24 0,4-7 97 16,0 11-73-16,0-4 38 15,0 18-41-15,0-3 7 16,0 8-16-16,0-5-7 0,4 4 0 16,-4-3 0-16,4-4 0 15,0-4-3-15,4-3 2 16,1-1-16-16,3-14 13 15,-3-1-1-15,7-6 3 16,5-12-1-16,-4-4 2 16,-5 5 1-16,1-16 0 15,3-7 2-15,1 4-1 0,-5 7-1 16,-3 15 1-16,-5 0 29 16,0 7-23-16,0 4 17 15,0 19-18-15,1-1 0 16,-1 8-4-16,0 7 1 15,0-7-2-15,0-4-9 16,4 4 6-16,1-4 4 16,3 1-2-16,-3-5 0 15,7-18 1-15,5 4-7 16,-8-4 5-16,-1 0-22 16,0-4 17-16,1-3-67 15,-5 3 57-15,1 0-188 16,-1-3 158-16,0-1-85 15</inkml:trace>
        </inkml:traceGroup>
        <inkml:traceGroup>
          <inkml:annotationXML>
            <emma:emma xmlns:emma="http://www.w3.org/2003/04/emma" version="1.0">
              <emma:interpretation id="{64CD9DCA-F46F-4087-8541-88D8372A3F9A}" emma:medium="tactile" emma:mode="ink">
                <msink:context xmlns:msink="http://schemas.microsoft.com/ink/2010/main" type="inkWord" rotatedBoundingBox="5006,7216 5339,7209 5345,7477 5012,7485">
                  <msink:destinationLink direction="to" ref="{0E1BB1E0-5B90-41FB-8F10-D47BC2557456}"/>
                </msink:context>
              </emma:interpretation>
              <emma:one-of disjunction-type="recognition" id="oneOf38">
                <emma:interpretation id="interp190" emma:lang="zh-CN" emma:confidence="0">
                  <emma:literal>m</emma:literal>
                </emma:interpretation>
                <emma:interpretation id="interp191" emma:lang="zh-CN" emma:confidence="0">
                  <emma:literal>M</emma:literal>
                </emma:interpretation>
                <emma:interpretation id="interp192" emma:lang="zh-CN" emma:confidence="0">
                  <emma:literal>川</emma:literal>
                </emma:interpretation>
                <emma:interpretation id="interp193" emma:lang="zh-CN" emma:confidence="0">
                  <emma:literal>Ⅲ</emma:literal>
                </emma:interpretation>
                <emma:interpretation id="interp194" emma:lang="zh-CN" emma:confidence="0">
                  <emma:literal>…</emma:literal>
                </emma:interpretation>
              </emma:one-of>
            </emma:emma>
          </inkml:annotationXML>
          <inkml:trace contextRef="#ctx0" brushRef="#br0" timeOffset="58190.4913">3001 6874 172 0,'0'-8'78'0,"0"8"-61"0,-4-3-21 0,4 3 118 0,0 0-91 16,0 0 66-16,0 7-66 15,0-3 18-15,0 14-29 16,0-3 12-16,0 15-18 0,0-8 3 16,0 11-7-16,0 4-4 15,-4-7 2-15,4-8 0 16,0-7 0-16,0-4 2 16,0 0-1-16,0-4-6 15,0-3 4-15,0-4-3 16,4-7 3-16,0 3-5 0,0-18 5 15,1 3 6-15,3-10-5 16,4-16 1-16,-3 23 0 16,-5 0 1-16,0 3-1 15,0 5 2-15,4 3-2 16,1-1 13-16,-1 12-10 16,-4 0 9-16,0 15-10 15,1 11 2-15,-1 0-4 16,0-7-1-16,0 3 1 15,0-4-1-15,0 1 0 16,-4 3 0-16,5-4-6 16,-1-10 5-1,0-1 3-15,0-7-2 16,0-11-5-16,0-4 4 0,1 4 0 16,3-15 1-16,0 4 0 15,5 0 0-15,3-8 0 16,1 4 0-16,-5 12 5 15,5 3-4-15,-4 3 9 16,3 16-8-16,-3 10 10 16,-1 4-9-16,1 12 2 15,-5-9-4-15,-4 1 2 16,0-4-2-16,0 1-59 16,-4-9 45-16,0 1-166 15,9-4-103 1</inkml:trace>
        </inkml:traceGroup>
        <inkml:traceGroup>
          <inkml:annotationXML>
            <emma:emma xmlns:emma="http://www.w3.org/2003/04/emma" version="1.0">
              <emma:interpretation id="{F6283D0E-0130-4EDC-82F6-3116D8F32DF7}" emma:medium="tactile" emma:mode="ink">
                <msink:context xmlns:msink="http://schemas.microsoft.com/ink/2010/main" type="inkWord" rotatedBoundingBox="5502,7212 5668,7209 5675,7524 5509,7527"/>
              </emma:interpretation>
              <emma:one-of disjunction-type="recognition" id="oneOf39">
                <emma:interpretation id="interp195" emma:lang="zh-CN" emma:confidence="0">
                  <emma:literal>o</emma:literal>
                </emma:interpretation>
                <emma:interpretation id="interp196" emma:lang="zh-CN" emma:confidence="0">
                  <emma:literal>。</emma:literal>
                </emma:interpretation>
                <emma:interpretation id="interp197" emma:lang="zh-CN" emma:confidence="0">
                  <emma:literal>0</emma:literal>
                </emma:interpretation>
                <emma:interpretation id="interp198" emma:lang="zh-CN" emma:confidence="0">
                  <emma:literal>◇</emma:literal>
                </emma:interpretation>
                <emma:interpretation id="interp199" emma:lang="zh-CN" emma:confidence="0">
                  <emma:literal>○</emma:literal>
                </emma:interpretation>
              </emma:one-of>
            </emma:emma>
          </inkml:annotationXML>
          <inkml:trace contextRef="#ctx0" brushRef="#br0" timeOffset="58701.5315">3530 6863 212 0,'-9'-4'98'0,"9"8"-77"0,-4 3-26 0,0 4 103 0,0 4-78 16,0 11 43-16,-1 7-45 15,-3 8 17-15,4-8-25 16,4-3 5-16,4-4-11 0,4-4-8 16,1 4 4-16,-1-4-4 15,5-11 3-15,3-7 6 16,1-1-4-16,0-3 6 16,3-3-6-16,-3-1-3 15,-5-7 2-15,1-4-3 16,-5-11 2-16,-4-7 1 15,-4-4 0-15,-4-4 5 16,-4 4-4-16,-5 4 3 0,1 7-3 16,-5 8 5-16,1 7-5 15,-1 7 9-15,0 11-8 16,1 12 2-16,-1 7-3 16,5 0-43-16,7 3 34 15,-3-3-178-15,21-4 145 16,-1-11-197-1</inkml:trace>
        </inkml:traceGroup>
        <inkml:traceGroup>
          <inkml:annotationXML>
            <emma:emma xmlns:emma="http://www.w3.org/2003/04/emma" version="1.0">
              <emma:interpretation id="{701651F1-C95C-4770-B094-99B3E9CE7DCD}" emma:medium="tactile" emma:mode="ink">
                <msink:context xmlns:msink="http://schemas.microsoft.com/ink/2010/main" type="inkWord" rotatedBoundingBox="5756,7134 6134,7126 6143,7539 5764,7547"/>
              </emma:interpretation>
              <emma:one-of disjunction-type="recognition" id="oneOf40">
                <emma:interpretation id="interp200" emma:lang="zh-CN" emma:confidence="0">
                  <emma:literal>v</emma:literal>
                </emma:interpretation>
                <emma:interpretation id="interp201" emma:lang="zh-CN" emma:confidence="0">
                  <emma:literal>ⅴ</emma:literal>
                </emma:interpretation>
                <emma:interpretation id="interp202" emma:lang="zh-CN" emma:confidence="0">
                  <emma:literal>Ⅴ</emma:literal>
                </emma:interpretation>
                <emma:interpretation id="interp203" emma:lang="zh-CN" emma:confidence="0">
                  <emma:literal>V</emma:literal>
                </emma:interpretation>
                <emma:interpretation id="interp204" emma:lang="zh-CN" emma:confidence="0">
                  <emma:literal>U</emma:literal>
                </emma:interpretation>
              </emma:one-of>
            </emma:emma>
          </inkml:annotationXML>
          <inkml:trace contextRef="#ctx0" brushRef="#br0" timeOffset="59108.8855">3738 6826 272 0,'0'-4'121'0,"4"12"-95"0,0-1-33 16,-4 0 121-16,4 4-91 16,0 4 31-16,0 11-38 15,1 7 1-15,-1 8-12 16,4-4 8-16,0-4-10 0,-3 1-1 16,3-1-1-16,0-7-1 15,1 0 0-15,-1-12 0 16,0 1 0-16,0-11-3 15,1-4 2-15,3-7 1 16,5-1 0-16,0-7 0 16,3-14 0-16,5-16 8 15,0-3-6-15,0 0 2 16,-4 0-3-16,0 7-1 0,-5 12 1 16,1 3-1-16,-4 4 0 15,-5 7-9-15,0 4 7 16,-4 0-72-16,1 3 58 15,-1 1-154-15,8 11-96 32</inkml:trace>
        </inkml:traceGroup>
        <inkml:traceGroup>
          <inkml:annotationXML>
            <emma:emma xmlns:emma="http://www.w3.org/2003/04/emma" version="1.0">
              <emma:interpretation id="{FD6E9195-490B-49B3-A2D0-0346F87A175A}" emma:medium="tactile" emma:mode="ink">
                <msink:context xmlns:msink="http://schemas.microsoft.com/ink/2010/main" type="inkWord" rotatedBoundingBox="6188,7192 6378,7188 6387,7597 6197,7601"/>
              </emma:interpretation>
              <emma:one-of disjunction-type="recognition" id="oneOf41">
                <emma:interpretation id="interp205" emma:lang="zh-CN" emma:confidence="0">
                  <emma:literal>e</emma:literal>
                </emma:interpretation>
                <emma:interpretation id="interp206" emma:lang="zh-CN" emma:confidence="0">
                  <emma:literal>。</emma:literal>
                </emma:interpretation>
                <emma:interpretation id="interp207" emma:lang="zh-CN" emma:confidence="0">
                  <emma:literal>0</emma:literal>
                </emma:interpretation>
                <emma:interpretation id="interp208" emma:lang="zh-CN" emma:confidence="0">
                  <emma:literal>日</emma:literal>
                </emma:interpretation>
                <emma:interpretation id="interp209" emma:lang="zh-CN" emma:confidence="0">
                  <emma:literal>O</emma:literal>
                </emma:interpretation>
              </emma:one-of>
            </emma:emma>
          </inkml:annotationXML>
          <inkml:trace contextRef="#ctx0" brushRef="#br0" timeOffset="59544.6182">4179 7014 260 0,'-5'12'115'0,"5"-5"-91"0,9 0-30 0,-5-3 97 16,4 3-73-1,1 1 50-15,3-5-50 16,1 1 6-16,3 0-16 16,1 0 3-16,-1-4-8 0,1 0 4 15,0-8-6-15,-5-3-5 16,1-4 3-16,-5-3 3 15,0-4-2-15,-3-4-2 16,-1-4 1-16,-8 4 1 0,-1 4 0 16,-3 0 5-16,-4 7-4 15,-5 0 0-15,0 8 0 16,-4 7 1-16,1 15-1 16,-1 14 8-16,0 12-7 15,4 7 5-15,9-7-6 16,4-8 6-16,4 0-6 15,4 4 3-15,4-3-3 16,5-5-3-16,-5-7 1 16,1 1-8-16,3-12 7 15,1 0-52-15,3-8 42 16,5-6-130-16,0-1 109 16,-5-7-260-1</inkml:trace>
        </inkml:traceGroup>
        <inkml:traceGroup>
          <inkml:annotationXML>
            <emma:emma xmlns:emma="http://www.w3.org/2003/04/emma" version="1.0">
              <emma:interpretation id="{69C0B2B9-8542-4D83-AF45-9D5922493C78}" emma:medium="tactile" emma:mode="ink">
                <msink:context xmlns:msink="http://schemas.microsoft.com/ink/2010/main" type="inkWord" rotatedBoundingBox="6461,7114 6921,7104 6931,7573 6471,7583"/>
              </emma:interpretation>
              <emma:one-of disjunction-type="recognition" id="oneOf42">
                <emma:interpretation id="interp210" emma:lang="zh-CN" emma:confidence="0">
                  <emma:literal>v</emma:literal>
                </emma:interpretation>
                <emma:interpretation id="interp211" emma:lang="zh-CN" emma:confidence="0">
                  <emma:literal>ⅴ</emma:literal>
                </emma:interpretation>
                <emma:interpretation id="interp212" emma:lang="zh-CN" emma:confidence="0">
                  <emma:literal>Ⅴ</emma:literal>
                </emma:interpretation>
                <emma:interpretation id="interp213" emma:lang="zh-CN" emma:confidence="0">
                  <emma:literal>V</emma:literal>
                </emma:interpretation>
                <emma:interpretation id="interp214" emma:lang="zh-CN" emma:confidence="0">
                  <emma:literal>r</emma:literal>
                </emma:interpretation>
              </emma:one-of>
            </emma:emma>
          </inkml:annotationXML>
          <inkml:trace contextRef="#ctx0" brushRef="#br0" timeOffset="59948.8256">4445 6866 280 0,'0'0'125'0,"0"-3"-99"0,4 3-33 16,-4 0 113-16,4 3-85 15,5 5 37-15,-1-1-41 16,4 8 6-16,1 7-16 15,-5 8-2-15,0 7-3 0,-3-4 1 16,-1-3-2-16,-4 3-1 16,0 4 1-16,0-4-1 15,0-3 0-15,0-8-3 0,0-7 2 16,0-4-5-16,4-11 5 16,4-11-3-16,5-4 3 15,3-7 1-15,5-15 0 16,8-11 0-16,-4-4 0 15,0 4 8-15,9 0-6 16,-5 3 5-16,0 8-6 16,0 8 0-16,-8 3 0 15,-1 8-1-15,-3 3 0 16,-4 4-28-16,-1 3 22 16,-4 5-99-16,1-1 81 15,-1 4-192-15,0 11 166 16,-3 4-116-1</inkml:trace>
        </inkml:traceGroup>
        <inkml:traceGroup>
          <inkml:annotationXML>
            <emma:emma xmlns:emma="http://www.w3.org/2003/04/emma" version="1.0">
              <emma:interpretation id="{D55EE8D6-9939-48BC-9F6D-9E7EC6AD8A18}" emma:medium="tactile" emma:mode="ink">
                <msink:context xmlns:msink="http://schemas.microsoft.com/ink/2010/main" type="inkWord" rotatedBoundingBox="6694,7570 7021,7563 7031,8044 6705,8052"/>
              </emma:interpretation>
              <emma:one-of disjunction-type="recognition" id="oneOf43">
                <emma:interpretation id="interp215" emma:lang="zh-CN" emma:confidence="0">
                  <emma:literal>/</emma:literal>
                </emma:interpretation>
                <emma:interpretation id="interp216" emma:lang="zh-CN" emma:confidence="0">
                  <emma:literal>,</emma:literal>
                </emma:interpretation>
                <emma:interpretation id="interp217" emma:lang="zh-CN" emma:confidence="0">
                  <emma:literal>'</emma:literal>
                </emma:interpretation>
                <emma:interpretation id="interp218" emma:lang="zh-CN" emma:confidence="0">
                  <emma:literal>1</emma:literal>
                </emma:interpretation>
                <emma:interpretation id="interp219" emma:lang="zh-CN" emma:confidence="0">
                  <emma:literal>0</emma:literal>
                </emma:interpretation>
              </emma:one-of>
            </emma:emma>
          </inkml:annotationXML>
          <inkml:trace contextRef="#ctx0" brushRef="#br0" timeOffset="60177.7665">5002 7210 384 0,'-4'12'171'0,"0"-5"-135"0,4 11-46 16,0-3 121-16,-8 4-89 16,-9 7 51-16,-4 7-53 15,-4 11-12-15,-8 15-3 16,-9 4-70-16,-7-7 51 0,3-8-236 0,8 0 194 16,9-7-244-1</inkml:trace>
        </inkml:traceGroup>
        <inkml:traceGroup>
          <inkml:annotationXML>
            <emma:emma xmlns:emma="http://www.w3.org/2003/04/emma" version="1.0">
              <emma:interpretation id="{30CEDE87-FF3B-4D20-B58F-3CA20CBB5171}" emma:medium="tactile" emma:mode="ink">
                <msink:context xmlns:msink="http://schemas.microsoft.com/ink/2010/main" type="inkWord" rotatedBoundingBox="7570,7184 7722,7181 7729,7510 7577,7513"/>
              </emma:interpretation>
              <emma:one-of disjunction-type="recognition" id="oneOf44">
                <emma:interpretation id="interp220" emma:lang="zh-CN" emma:confidence="0">
                  <emma:literal>c</emma:literal>
                </emma:interpretation>
                <emma:interpretation id="interp221" emma:lang="zh-CN" emma:confidence="0">
                  <emma:literal>(</emma:literal>
                </emma:interpretation>
                <emma:interpretation id="interp222" emma:lang="zh-CN" emma:confidence="0">
                  <emma:literal>‘</emma:literal>
                </emma:interpretation>
                <emma:interpretation id="interp223" emma:lang="zh-CN" emma:confidence="0">
                  <emma:literal>C</emma:literal>
                </emma:interpretation>
                <emma:interpretation id="interp224" emma:lang="zh-CN" emma:confidence="0">
                  <emma:literal>[</emma:literal>
                </emma:interpretation>
              </emma:one-of>
            </emma:emma>
          </inkml:annotationXML>
          <inkml:trace contextRef="#ctx0" brushRef="#br0" timeOffset="71718.3273">5643 6859 172 0,'8'4'78'0,"-8"-4"-61"0,5-4-21 0,-5 4 81 0,0 0-61 16,0 0 45-16,4-4-45 16,-4 1 27-16,0-1-31 15,0 0 24-15,0 1-27 0,0-1 7 16,-9 0-12-16,5 1 6 16,-4 3-7-16,0 0 4 15,-5 7-6-15,1 0-3 16,-1 15 2-16,1-3 5 15,3 11-4-15,1-5 0 16,4 12 0-16,0-11 4 16,4 0-4-16,0-4-3 0,4 1 2 15,0-5-6-15,4 4 5 16,1-3-28-16,3-4 23 16,1-4-91-16,-1-11 75 15,1 0-125-15,7-8 111 16,-3 1-120-1,4-8 117-15,0 4 11 16</inkml:trace>
        </inkml:traceGroup>
        <inkml:traceGroup>
          <inkml:annotationXML>
            <emma:emma xmlns:emma="http://www.w3.org/2003/04/emma" version="1.0">
              <emma:interpretation id="{E11F5AF9-0686-4166-9263-68D3FD11EA5E}" emma:medium="tactile" emma:mode="ink">
                <msink:context xmlns:msink="http://schemas.microsoft.com/ink/2010/main" type="inkWord" rotatedBoundingBox="7845,7226 8108,7220 8114,7494 7851,7499"/>
              </emma:interpretation>
              <emma:one-of disjunction-type="recognition" id="oneOf45">
                <emma:interpretation id="interp225" emma:lang="zh-CN" emma:confidence="0">
                  <emma:literal>o</emma:literal>
                </emma:interpretation>
                <emma:interpretation id="interp226" emma:lang="zh-CN" emma:confidence="0">
                  <emma:literal>。</emma:literal>
                </emma:interpretation>
                <emma:interpretation id="interp227" emma:lang="zh-CN" emma:confidence="0">
                  <emma:literal>0</emma:literal>
                </emma:interpretation>
                <emma:interpretation id="interp228" emma:lang="zh-CN" emma:confidence="0">
                  <emma:literal>○</emma:literal>
                </emma:interpretation>
                <emma:interpretation id="interp229" emma:lang="zh-CN" emma:confidence="0">
                  <emma:literal>〇</emma:literal>
                </emma:interpretation>
              </emma:one-of>
            </emma:emma>
          </inkml:annotationXML>
          <inkml:trace contextRef="#ctx0" brushRef="#br0" timeOffset="72063.1021">5851 6937 232 0,'-4'-4'105'0,"4"4"-83"0,-8 19-28 0,8-16 85 0,-5 16-63 16,1-4 31-1,4 7-34-15,0-4-2 16,4 4-8-16,-4-3-2 0,9 3 0 15,-1-3-7-15,9-5 5 0,-5-3 0 16,9-7 1-16,-4 0 2 16,8-4-1-16,-5 0-1 15,5-8 1-15,-4 1-1 16,0-11 0-16,-4 3 0 16,-1-11 0-16,-3 4 0 15,-5-8 0-15,0 4 2 16,-12-7-1-16,4 7 11 15,-12 8-10-15,-1 3 14 16,-8 4-12-16,5 0 9 16,-9 7-10-16,4 0-4 0,-4 19 1 15,4-4-6-15,0 11 5 16,5 0-76-16,3 4 61 16,1-3-160-16,12-5 135 15,0-3-134 1</inkml:trace>
        </inkml:traceGroup>
        <inkml:traceGroup>
          <inkml:annotationXML>
            <emma:emma xmlns:emma="http://www.w3.org/2003/04/emma" version="1.0">
              <emma:interpretation id="{50A28300-1B7D-48C8-BA09-DEF2F62B3DCF}" emma:medium="tactile" emma:mode="ink">
                <msink:context xmlns:msink="http://schemas.microsoft.com/ink/2010/main" type="inkWord" rotatedBoundingBox="8308,7183 8554,7177 8561,7488 8315,7494"/>
              </emma:interpretation>
              <emma:one-of disjunction-type="recognition" id="oneOf46">
                <emma:interpretation id="interp230" emma:lang="zh-CN" emma:confidence="0">
                  <emma:literal>u</emma:literal>
                </emma:interpretation>
                <emma:interpretation id="interp231" emma:lang="zh-CN" emma:confidence="0">
                  <emma:literal>"</emma:literal>
                </emma:interpretation>
                <emma:interpretation id="interp232" emma:lang="zh-CN" emma:confidence="0">
                  <emma:literal>〝</emma:literal>
                </emma:interpretation>
                <emma:interpretation id="interp233" emma:lang="zh-CN" emma:confidence="0">
                  <emma:literal>“</emma:literal>
                </emma:interpretation>
                <emma:interpretation id="interp234" emma:lang="zh-CN" emma:confidence="0">
                  <emma:literal>凵</emma:literal>
                </emma:interpretation>
              </emma:one-of>
            </emma:emma>
          </inkml:annotationXML>
          <inkml:trace contextRef="#ctx0" brushRef="#br0" timeOffset="72603.8159">6296 6830 296 0,'-4'0'131'0,"4"0"-103"0,0 3-35 15,0 1 82-15,0 3-61 16,0 1 29-16,0 10-31 15,0-3 10-15,0 15-16 16,0-5-4-16,4 9 0 0,-4-8-8 16,4 3 5-16,1-3 3 0,-1-7-2 15,0-5-5-15,4-6 4 16,1-1 3-16,3-7-2 16,0 0 0-16,5-11 1 15,-4 0 1-15,7-15-1 16,-3 4-3-16,0-8 1 15,-1 4 4-15,-3-3-3 16,-1 7 3-16,-3 3-2 16,-1 4 25-16,-4 4-21 15,0 4 16-15,0 14-16 16,-4-3 3-16,0 22-6 16,0-4-1-16,0 15 0 15,0-11-1-15,5 7 0 16,-1-7-48-16,4 0 38 15,-4-4-162-15,5-3 133 16,-5-5-253-16</inkml:trace>
        </inkml:traceGroup>
        <inkml:traceGroup>
          <inkml:annotationXML>
            <emma:emma xmlns:emma="http://www.w3.org/2003/04/emma" version="1.0">
              <emma:interpretation id="{393323D1-6B49-4E8F-B7AF-4971BFE21C66}" emma:medium="tactile" emma:mode="ink">
                <msink:context xmlns:msink="http://schemas.microsoft.com/ink/2010/main" type="inkWord" rotatedBoundingBox="8770,7241 8962,7237 8968,7533 8777,7538"/>
              </emma:interpretation>
              <emma:one-of disjunction-type="recognition" id="oneOf47">
                <emma:interpretation id="interp235" emma:lang="zh-CN" emma:confidence="0">
                  <emma:literal>n</emma:literal>
                </emma:interpretation>
                <emma:interpretation id="interp236" emma:lang="zh-CN" emma:confidence="0">
                  <emma:literal>“</emma:literal>
                </emma:interpretation>
                <emma:interpretation id="interp237" emma:lang="zh-CN" emma:confidence="0">
                  <emma:literal>"</emma:literal>
                </emma:interpretation>
                <emma:interpretation id="interp238" emma:lang="zh-CN" emma:confidence="0">
                  <emma:literal>Ⅱ</emma:literal>
                </emma:interpretation>
                <emma:interpretation id="interp239" emma:lang="zh-CN" emma:confidence="0">
                  <emma:literal>u</emma:literal>
                </emma:interpretation>
              </emma:one-of>
            </emma:emma>
          </inkml:annotationXML>
          <inkml:trace contextRef="#ctx0" brushRef="#br0" timeOffset="73085.2617">6766 6892 340 0,'0'4'154'0,"0"-4"-121"0,0 19-42 16,0-16 77-16,0 12-55 0,0 0 29 16,0 14-31-16,0-6 8 15,0 3-13-15,0-4-2 0,-4 7-2 16,0-3-4-16,4 0 1 15,0-4-8-15,0-3 7 16,0-4-18-16,4-15 15 16,-4 0-9-16,9-8 10 15,-5 1 0-15,8-19 2 16,1 4 2-16,3-15 0 16,-3 3 0-16,3 1 0 15,1-11 2-15,0 7-1 16,-5 11 22-16,-4 15-18 15,1 0 26-15,-1 7-23 16,0 11 18-16,-3 12-19 16,-1 10-1-16,-4-3-4 15,0-3-2-15,0-1 1 0,4 7-1 16,-4-7 0-16,0 1-26 16,0-1-55-1,4-4 62-15,-4-3-162 16,4-4 140-16,0 0-224 15</inkml:trace>
        </inkml:traceGroup>
        <inkml:traceGroup>
          <inkml:annotationXML>
            <emma:emma xmlns:emma="http://www.w3.org/2003/04/emma" version="1.0">
              <emma:interpretation id="{4023991D-4B6F-45A4-B6D5-74DB84342D6E}" emma:medium="tactile" emma:mode="ink">
                <msink:context xmlns:msink="http://schemas.microsoft.com/ink/2010/main" type="inkWord" rotatedBoundingBox="9056,6880 9386,6873 9399,7495 9069,7502"/>
              </emma:interpretation>
              <emma:one-of disjunction-type="recognition" id="oneOf48">
                <emma:interpretation id="interp240" emma:lang="zh-CN" emma:confidence="0">
                  <emma:literal>t</emma:literal>
                </emma:interpretation>
                <emma:interpretation id="interp241" emma:lang="zh-CN" emma:confidence="0">
                  <emma:literal>“</emma:literal>
                </emma:interpretation>
                <emma:interpretation id="interp242" emma:lang="zh-CN" emma:confidence="0">
                  <emma:literal>十</emma:literal>
                </emma:interpretation>
                <emma:interpretation id="interp243" emma:lang="zh-CN" emma:confidence="0">
                  <emma:literal>"</emma:literal>
                </emma:interpretation>
                <emma:interpretation id="interp244" emma:lang="zh-CN" emma:confidence="0">
                  <emma:literal>士</emma:literal>
                </emma:interpretation>
              </emma:one-of>
            </emma:emma>
          </inkml:annotationXML>
          <inkml:trace contextRef="#ctx0" brushRef="#br0" timeOffset="73341.7997">7058 6866 252 0,'-13'4'111'0,"13"0"-87"0,4 0-30 0,-4-4 111 15,9 3-84-15,3-3 46 16,9 0-49-16,4-3 7 16,0-1-18-16,4-4-2 0,4 1-3 15,0 0 4-15,1 3-5 16,-9 0 3-16,0 1-3 16,-9-1-31-16,1 4 23 15,-9 0-95-15,1 0 79 16,-5-4-207-1,-4 4 177-15,0 0-82 16</inkml:trace>
          <inkml:trace contextRef="#ctx0" brushRef="#br0" timeOffset="73568.9117">7266 6526 340 0,'-13'-3'154'0,"17"10"-121"0,-4 19-42 15,0-15 91-15,0 11-66 16,0 8 42-16,-4 10-43 15,0 8 20-15,-4 15-25 16,3 4 10-16,1-4-14 0,0-11-1 16,4-4-3-16,4-15-13 15,0-4 9-15,1-6-64 16,3-5 51-16,0-3-109 16,1 0 95-16,3-8-228 15,5-3 197-15,-5-8-78 16</inkml:trace>
        </inkml:traceGroup>
        <inkml:traceGroup>
          <inkml:annotationXML>
            <emma:emma xmlns:emma="http://www.w3.org/2003/04/emma" version="1.0">
              <emma:interpretation id="{8D334FB9-15CD-4224-A7AA-8DD900204494}" emma:medium="tactile" emma:mode="ink">
                <msink:context xmlns:msink="http://schemas.microsoft.com/ink/2010/main" type="inkWord" rotatedBoundingBox="9496,7151 9621,7148 9629,7531 9505,7534"/>
              </emma:interpretation>
              <emma:one-of disjunction-type="recognition" id="oneOf49">
                <emma:interpretation id="interp245" emma:lang="zh-CN" emma:confidence="0">
                  <emma:literal>s</emma:literal>
                </emma:interpretation>
                <emma:interpretation id="interp246" emma:lang="zh-CN" emma:confidence="0">
                  <emma:literal>S</emma:literal>
                </emma:interpretation>
                <emma:interpretation id="interp247" emma:lang="zh-CN" emma:confidence="0">
                  <emma:literal>了</emma:literal>
                </emma:interpretation>
                <emma:interpretation id="interp248" emma:lang="zh-CN" emma:confidence="0">
                  <emma:literal>∫</emma:literal>
                </emma:interpretation>
                <emma:interpretation id="interp249" emma:lang="zh-CN" emma:confidence="0">
                  <emma:literal>5</emma:literal>
                </emma:interpretation>
              </emma:one-of>
            </emma:emma>
          </inkml:annotationXML>
          <inkml:trace contextRef="#ctx0" brushRef="#br0" timeOffset="74149.7798">7603 6815 248 0,'0'-8'111'0,"0"8"-87"0,-5-11-30 0,5 11 136 0,0 0-104 31,-4 0 67-15,0 8-23-16,-4-1-49 16,-5 0 4-16,1 8-18 0,-1 7 0 15,1 4-5-15,4 0 2 16,3 0-3-16,1 0-3 0,4 0 1 15,0-8 1-15,9-3 0 16,-1 0-3-16,0-4 2 16,1 0-2-16,3 0 2 15,0-3 4-15,1-1-3 16,-5 0 14-16,1 1-10 16,-5-1 14-16,-4 1-13 15,-4-1 11-15,-1 0-11 16,-3 1-3-16,0-1-1 15,-5 1-1-15,1 3 0 16,4 0-56-16,-9-11 44 16,-4 0-103-16,9 3 88 15,3 1-215-15,5-4 186 0,4 4-158 16</inkml:trace>
        </inkml:traceGroup>
        <inkml:traceGroup>
          <inkml:annotationXML>
            <emma:emma xmlns:emma="http://www.w3.org/2003/04/emma" version="1.0">
              <emma:interpretation id="{B010CF40-0380-44F0-A7C8-4C45703FC1C0}" emma:medium="tactile" emma:mode="ink">
                <msink:context xmlns:msink="http://schemas.microsoft.com/ink/2010/main" type="inkWord" rotatedBoundingBox="9621,7489 9983,7481 9991,7870 9630,7878"/>
              </emma:interpretation>
              <emma:one-of disjunction-type="recognition" id="oneOf50">
                <emma:interpretation id="interp250" emma:lang="zh-CN" emma:confidence="0">
                  <emma:literal>'</emma:literal>
                </emma:interpretation>
                <emma:interpretation id="interp251" emma:lang="zh-CN" emma:confidence="0">
                  <emma:literal>,</emma:literal>
                </emma:interpretation>
                <emma:interpretation id="interp252" emma:lang="zh-CN" emma:confidence="0">
                  <emma:literal>/</emma:literal>
                </emma:interpretation>
                <emma:interpretation id="interp253" emma:lang="zh-CN" emma:confidence="0">
                  <emma:literal>1</emma:literal>
                </emma:interpretation>
                <emma:interpretation id="interp254" emma:lang="zh-CN" emma:confidence="0">
                  <emma:literal>厂</emma:literal>
                </emma:interpretation>
              </emma:one-of>
            </emma:emma>
          </inkml:annotationXML>
          <inkml:trace contextRef="#ctx0" brushRef="#br0" timeOffset="74361.2021">7960 7129 412 0,'0'11'184'0,"5"-3"-145"0,-26-5-50 16,12 8 123-16,-7 8-90 15,-18 10 26-15,5 1-34 0,4-4-9 16,-12 22-2-16,4-7-101 0,-9 10 77 15,9-6-310-15,-9-5 256 16,9-6-132 0</inkml:trace>
        </inkml:traceGroup>
        <inkml:traceGroup>
          <inkml:annotationXML>
            <emma:emma xmlns:emma="http://www.w3.org/2003/04/emma" version="1.0">
              <emma:interpretation id="{68D1E5CE-443D-4F96-808A-F711E864B44B}" emma:medium="tactile" emma:mode="ink">
                <msink:context xmlns:msink="http://schemas.microsoft.com/ink/2010/main" type="inkWord" rotatedBoundingBox="10261,7090 10875,7076 10883,7448 10269,7461"/>
              </emma:interpretation>
              <emma:one-of disjunction-type="recognition" id="oneOf51">
                <emma:interpretation id="interp255" emma:lang="zh-CN" emma:confidence="0">
                  <emma:literal>m</emma:literal>
                </emma:interpretation>
                <emma:interpretation id="interp256" emma:lang="zh-CN" emma:confidence="0">
                  <emma:literal>ⅳ</emma:literal>
                </emma:interpretation>
                <emma:interpretation id="interp257" emma:lang="zh-CN" emma:confidence="0">
                  <emma:literal>Ⅶ</emma:literal>
                </emma:interpretation>
                <emma:interpretation id="interp258" emma:lang="zh-CN" emma:confidence="0">
                  <emma:literal>Ⅳ</emma:literal>
                </emma:interpretation>
                <emma:interpretation id="interp259" emma:lang="zh-CN" emma:confidence="0">
                  <emma:literal>…</emma:literal>
                </emma:interpretation>
              </emma:one-of>
            </emma:emma>
          </inkml:annotationXML>
          <inkml:trace contextRef="#ctx0" brushRef="#br0" timeOffset="76552.0897">8247 6744 160 0,'-4'-3'75'0,"4"3"-59"0,0-4-20 0,0 4 98 0,4 0-75 16,1 0 59-1,3 7-58-15,0-3 42 0,5 7-46 16,-5-3 25-16,0 18-30 0,1-4 0 15,-5 22-8-15,0-7 4 16,0 4-6-16,0-4 0 16,-4 0 0-16,0-4-1 15,0-7 0-15,0-4 0 16,0-15 0-16,0 1-3 16,4-19 2-16,1 3-2 15,3-25 2-15,0 4 4 16,9-8-3-16,-5 0-2 15,9 3 1-15,-4 5 4 0,4-1-3 16,-5 4 0 0,5 8 1-16,-4 3 15 0,4 11-12 15,-5 1 12-15,1 10-11 16,-1 0 5-16,-3 27-7 16,-1-5 1-16,-3 16-3 15,-1-8 2-15,0 3-2 16,1-6-3-16,-1-9 1 15,0-2 1-15,1-9 0 16,-1-3-9-16,4-14 7 16,-3-1 1-16,3-26 1 15,1 5-3-15,3-9 2 16,-3 5 1-16,4-8 0 16,-5 7 0-16,0 1 0 15,1 3 2-15,-1 7-1 0,-3 4 5 16,-1 12-5-16,0-1 14 15,1 8-11-15,-5-1 0 16,0 16-2-16,0-4 1 16,0 14-2-16,-4-3-26 15,0 4 20-15,0-1-102 16,5-6 83-16,-1-5-221 16,4-3 189-16,-4-4-100 15</inkml:trace>
        </inkml:traceGroup>
        <inkml:traceGroup>
          <inkml:annotationXML>
            <emma:emma xmlns:emma="http://www.w3.org/2003/04/emma" version="1.0">
              <emma:interpretation id="{A9BD60AA-76B9-4824-84E8-4AE10EB2965F}" emma:medium="tactile" emma:mode="ink">
                <msink:context xmlns:msink="http://schemas.microsoft.com/ink/2010/main" type="inkWord" rotatedBoundingBox="11014,7112 11349,7105 11356,7393 11020,7400"/>
              </emma:interpretation>
              <emma:one-of disjunction-type="recognition" id="oneOf52">
                <emma:interpretation id="interp260" emma:lang="zh-CN" emma:confidence="0">
                  <emma:literal>a</emma:literal>
                </emma:interpretation>
                <emma:interpretation id="interp261" emma:lang="zh-CN" emma:confidence="0">
                  <emma:literal>“</emma:literal>
                </emma:interpretation>
                <emma:interpretation id="interp262" emma:lang="zh-CN" emma:confidence="0">
                  <emma:literal>氏</emma:literal>
                </emma:interpretation>
                <emma:interpretation id="interp263" emma:lang="zh-CN" emma:confidence="0">
                  <emma:literal>9</emma:literal>
                </emma:interpretation>
                <emma:interpretation id="interp264" emma:lang="zh-CN" emma:confidence="0">
                  <emma:literal>d</emma:literal>
                </emma:interpretation>
              </emma:one-of>
            </emma:emma>
          </inkml:annotationXML>
          <inkml:trace contextRef="#ctx0" brushRef="#br0" timeOffset="77077.795">9175 6830 232 0,'-8'0'105'0,"8"0"-83"0,12-12-28 0,-7 12 99 15,-1-3-74-15,-4-1 33 16,0 0-38-16,0 1 14 16,-4-8-20-16,4 3 3 0,-9-3-7 15,5 4 3-15,-8-1-6 16,-1 5 20-16,-8 6-17 16,5 1 5-16,-9 11-7 0,4-4-4 15,0 22 2-15,4-7 8 16,5 11-6-16,4-7-4 15,3-1 2 1,5 1 3-16,9-8-3 0,-5-4 6 16,8-6-5-16,1-1-3 15,4-15 2-15,-1 0 0 16,5-22 0-16,-4 4 0 16,-1-7 0-16,-3 6-3 15,-1-3 2-15,1 4 1 16,-5 4 0-16,0 3 16 15,5 4-12-15,-5 0 10 16,0 11-11-16,1 0 2 16,-1 15-4-16,0-4-1 0,1 18 1 15,-1-7 4-15,5 8-4 16,-5-4-45-16,4 4 35 16,1-8-134-16,-1-7 110 15,-3-4-205 1,3-8 181-16,-4-3-52 15</inkml:trace>
        </inkml:traceGroup>
        <inkml:traceGroup>
          <inkml:annotationXML>
            <emma:emma xmlns:emma="http://www.w3.org/2003/04/emma" version="1.0">
              <emma:interpretation id="{C479FC27-3F2E-4BAC-B548-0A3611AB1311}" emma:medium="tactile" emma:mode="ink">
                <msink:context xmlns:msink="http://schemas.microsoft.com/ink/2010/main" type="inkWord" rotatedBoundingBox="11390,6995 11771,6986 11786,7654 11404,7662"/>
              </emma:interpretation>
              <emma:one-of disjunction-type="recognition" id="oneOf53">
                <emma:interpretation id="interp265" emma:lang="zh-CN" emma:confidence="0">
                  <emma:literal>d</emma:literal>
                </emma:interpretation>
                <emma:interpretation id="interp266" emma:lang="zh-CN" emma:confidence="0">
                  <emma:literal>火</emma:literal>
                </emma:interpretation>
                <emma:interpretation id="interp267" emma:lang="zh-CN" emma:confidence="0">
                  <emma:literal>汇</emma:literal>
                </emma:interpretation>
                <emma:interpretation id="interp268" emma:lang="zh-CN" emma:confidence="0">
                  <emma:literal>*</emma:literal>
                </emma:interpretation>
                <emma:interpretation id="interp269" emma:lang="zh-CN" emma:confidence="0">
                  <emma:literal>必</emma:literal>
                </emma:interpretation>
              </emma:one-of>
            </emma:emma>
          </inkml:annotationXML>
          <inkml:trace contextRef="#ctx0" brushRef="#br0" timeOffset="77358.8337">9417 6744 276 0,'4'4'125'0,"-4"-4"-99"0,0 11-33 0,0-7 127 16,8 3-96-16,-4 1 50 0,4 10-53 15,1 12 7-15,-1-1-20 16,0-3 1-16,1 8-7 0,-1-5-1 16,5 4 0-16,-1-7-57 15,5 0 44-15,-5-4-128 16,5-3 108-16,-5-4-205 16,5-12 180-1,-5 1-61-15</inkml:trace>
          <inkml:trace contextRef="#ctx0" brushRef="#br0" timeOffset="77498.8287">9753 6634 376 0,'-4'0'171'0,"-4"7"-135"0,-9 26-46 0,17-25 102 16,-16 14-75-16,-1-4 31 15,-12 27-34-15,4-8-3 16,-4 18-8-16,4-7-24 0,-8 11 16 15,4-11-79-15,-1-3 65 16,5-5-166-16,0-6 142 16,5-8-234-1</inkml:trace>
          <inkml:trace contextRef="#ctx0" brushRef="#br0" timeOffset="78414.0547">9471 7081 168 0,'-5'0'78'0,"5"0"-61"0,-4 7-21 0,4-3 70 15,-4 0-53-15,0 3 21 0,-4 4-24 16,-1 0-3-16,1 4-5 16,4-4-18-16,-4-7 12 0,-5 0-57 15,5 3 47-15,-1 0-129 16,5 1 110 0,4-8-47-16</inkml:trace>
          <inkml:trace contextRef="#ctx0" brushRef="#br0" timeOffset="78743.6104">9525 6933 168 0,'-9'4'78'0,"9"-4"-61"0,0 3-21 0,0-3 95 16,0 8-72-16,0-4 61 16,5 14-60-16,3 4 26 15,0 4-33-15,5 0 14 0,-1 0-19 16,-4-4 9-16,9 8-12 16,-4-8-3-16,3 7-1 15,-3-6-1-15,3 3 0 16,-3-4-31-16,-1-4 24 15,-3-3-92-15,-1 0 76 0,0-4-198 16,-4-19 170 0,-4-6-54-16</inkml:trace>
        </inkml:traceGroup>
        <inkml:traceGroup>
          <inkml:annotationXML>
            <emma:emma xmlns:emma="http://www.w3.org/2003/04/emma" version="1.0">
              <emma:interpretation id="{60384946-BA9C-41E7-BB26-4286ADC1E146}" emma:medium="tactile" emma:mode="ink">
                <msink:context xmlns:msink="http://schemas.microsoft.com/ink/2010/main" type="inkWord" rotatedBoundingBox="11821,6579 12094,6573 12120,7779 11847,7784"/>
              </emma:interpretation>
              <emma:one-of disjunction-type="recognition" id="oneOf54">
                <emma:interpretation id="interp270" emma:lang="zh-CN" emma:confidence="0">
                  <emma:literal>,</emma:literal>
                </emma:interpretation>
                <emma:interpretation id="interp271" emma:lang="zh-CN" emma:confidence="0">
                  <emma:literal>丿</emma:literal>
                </emma:interpretation>
                <emma:interpretation id="interp272" emma:lang="zh-CN" emma:confidence="0">
                  <emma:literal>)</emma:literal>
                </emma:interpretation>
                <emma:interpretation id="interp273" emma:lang="zh-CN" emma:confidence="0">
                  <emma:literal>]</emma:literal>
                </emma:interpretation>
                <emma:interpretation id="interp274" emma:lang="zh-CN" emma:confidence="0">
                  <emma:literal>〕</emma:literal>
                </emma:interpretation>
              </emma:one-of>
            </emma:emma>
          </inkml:annotationXML>
          <inkml:trace contextRef="#ctx0" brushRef="#br0" timeOffset="79254.4987">9978 6278 220 0,'-12'-33'98'0,"16"22"-77"0,-4 0-26 0,0 11 145 0,4 0-111 16,-4 0 74-16,12 7-75 15,1 8 26-15,8 15-39 16,-5 10 30-16,1 9-34 0,-4 2 14 16,-5 1-18-16,0-8 10 15,-8 34-12-15,0-15 5 16,-12 26-7-16,-22 59-19 15,9-48 13-15,5-19-72 16,-18 22 58-16,5-14-133 16,-17 4 115-16,8-16-333 15</inkml:trace>
        </inkml:traceGroup>
      </inkml:traceGroup>
    </inkml:traceGroup>
    <inkml:traceGroup>
      <inkml:annotationXML>
        <emma:emma xmlns:emma="http://www.w3.org/2003/04/emma" version="1.0">
          <emma:interpretation id="{BC660311-5539-4C98-BD50-40F6946591D7}" emma:medium="tactile" emma:mode="ink">
            <msink:context xmlns:msink="http://schemas.microsoft.com/ink/2010/main" type="paragraph" rotatedBoundingBox="1518,12416 10404,12342 10417,13876 1530,13950" alignmentLevel="1"/>
          </emma:interpretation>
        </emma:emma>
      </inkml:annotationXML>
      <inkml:traceGroup>
        <inkml:annotationXML>
          <emma:emma xmlns:emma="http://www.w3.org/2003/04/emma" version="1.0">
            <emma:interpretation id="{864F091A-BAEA-4B6A-B375-FCA10913C959}" emma:medium="tactile" emma:mode="ink">
              <msink:context xmlns:msink="http://schemas.microsoft.com/ink/2010/main" type="line" rotatedBoundingBox="1518,12416 10404,12342 10417,13876 1530,13950"/>
            </emma:interpretation>
          </emma:emma>
        </inkml:annotationXML>
        <inkml:traceGroup>
          <inkml:annotationXML>
            <emma:emma xmlns:emma="http://www.w3.org/2003/04/emma" version="1.0">
              <emma:interpretation id="{378169AB-D891-4CA2-BAF1-D38A5CACE56C}" emma:medium="tactile" emma:mode="ink">
                <msink:context xmlns:msink="http://schemas.microsoft.com/ink/2010/main" type="inkWord" rotatedBoundingBox="1521,12768 1712,12766 1720,13683 1528,13684"/>
              </emma:interpretation>
              <emma:one-of disjunction-type="recognition" id="oneOf55">
                <emma:interpretation id="interp275" emma:lang="zh-CN" emma:confidence="0">
                  <emma:literal>l</emma:literal>
                </emma:interpretation>
                <emma:interpretation id="interp276" emma:lang="zh-CN" emma:confidence="0">
                  <emma:literal>(</emma:literal>
                </emma:interpretation>
                <emma:interpretation id="interp277" emma:lang="zh-CN" emma:confidence="0">
                  <emma:literal>〈</emma:literal>
                </emma:interpretation>
                <emma:interpretation id="interp278" emma:lang="zh-CN" emma:confidence="0">
                  <emma:literal>〔</emma:literal>
                </emma:interpretation>
                <emma:interpretation id="interp279" emma:lang="zh-CN" emma:confidence="0">
                  <emma:literal>:</emma:literal>
                </emma:interpretation>
              </emma:one-of>
            </emma:emma>
          </inkml:annotationXML>
          <inkml:trace contextRef="#ctx0" brushRef="#br0">27 88 140 0,'4'-22'65'0,"4"7"-51"0,0-4-17 0,1 8 107 0,3 4-82 16,-8 0 60-16,9 3-61 16,-1 0 45-16,1 8-49 15,-1 11 33-15,-3 18-37 0,-1 15 18 16,-8 7-23-16,-8 12 15 15,-1-11-17-15,5-12-6 16,-4 34 1-16,-5-16-1 16,-7 27 0-16,11-19 2 15,-12 1-1-15,13-12 2 16,-4 0-2-16,-1-11-3 16,5-7 1-16,4-4-13 15,-1-19 11-15,5 1-11 0,5-16 11 16,-1 1-1-16,4-22 2 15,5 3-1-15,-1-11 2 16,1 4-2-16,7-4 2 16,-3 4 6-16,4-4-4 15,0 4 11-15,4-1-9 16,-5-2 2-16,14 2-4 16,-5-6 2-16,-4 10-2 15,-4 5-3-15,4-1 1 16,-5 4 1-16,5-8 0 15,0 1 5-15,-8 7-4 16,-5-1 3-16,1 5-3 16,-5 0 5-16,-4 3-5 15,-4 0 0-15,-8 8 0 0,4 0 1 16,-13 7-1-16,1 0-3 16,-9 18 1-16,4-6-5 15,-4 14 5-15,4-12-3 16,4 5 3-16,-8-8-2 15,9 0 2-15,3-3-2 16,9-1 2-16,0 1 4 16,8-8-3-16,4 8 14 15,1-5-10-15,-1-3 12 16,9 0-12-16,-1 1 0 16,5 2-2-16,-4-3-2 15,4 4 1-15,-5-4-10 16,1-11 7-16,-5 0-55 0,5 4 45 15,-4 0-125-15,-1-4 105 16,-4 0-151-16,9 0 138 16,-13 0-102-1</inkml:trace>
        </inkml:traceGroup>
        <inkml:traceGroup>
          <inkml:annotationXML>
            <emma:emma xmlns:emma="http://www.w3.org/2003/04/emma" version="1.0">
              <emma:interpretation id="{FCDC404F-C92D-479A-A6B7-D3F08D7D30E0}" emma:medium="tactile" emma:mode="ink">
                <msink:context xmlns:msink="http://schemas.microsoft.com/ink/2010/main" type="inkWord" rotatedBoundingBox="2171,12726 2331,12725 2337,13405 2176,13406"/>
              </emma:interpretation>
              <emma:one-of disjunction-type="recognition" id="oneOf56">
                <emma:interpretation id="interp280" emma:lang="zh-CN" emma:confidence="0">
                  <emma:literal>l</emma:literal>
                </emma:interpretation>
                <emma:interpretation id="interp281" emma:lang="zh-CN" emma:confidence="0">
                  <emma:literal>(</emma:literal>
                </emma:interpretation>
                <emma:interpretation id="interp282" emma:lang="zh-CN" emma:confidence="0">
                  <emma:literal>〔</emma:literal>
                </emma:interpretation>
                <emma:interpretation id="interp283" emma:lang="zh-CN" emma:confidence="0">
                  <emma:literal>「</emma:literal>
                </emma:interpretation>
                <emma:interpretation id="interp284" emma:lang="zh-CN" emma:confidence="0">
                  <emma:literal>!</emma:literal>
                </emma:interpretation>
              </emma:one-of>
            </emma:emma>
          </inkml:annotationXML>
          <inkml:trace contextRef="#ctx0" brushRef="#br0" timeOffset="421.5634">580 705 224 0,'-4'0'101'0,"4"4"-79"0,0-4-28 0,0 0 108 15,0 0-82 1,0 8 44 0,4-1-46-16,0-3 11 0,4-1-20 15,1 1-6-15,7-4-1 0,1 0 3 16,4-11-4-16,0 4 9 16,8-8-8-16,-13 0-7 15,1-3 5-15,0-5 5 16,-9 9-5-16,4-1 12 15,-20 0-9-15,-8-4-10 16,-1 5 6-16,-8 6 6 16,4 8-5-16,4 8-7 15,1 6 5-15,-1 9 7 16,5 14-5-16,-1 3 7 16,9-6-6-16,0-5 6 0,0 8-6 15,0-4 9 1,4 1-8-16,0-5-1 0,4 1 0 15,0-4-1-15,8-8 0 16,5-3-14-16,4-4 11 16,0-7-64-16,-5-8 52 15,-3 0-97-15,8-3 85 16,4-8-117-16,-1-3 109 16,-3-8-120-1</inkml:trace>
        </inkml:traceGroup>
        <inkml:traceGroup>
          <inkml:annotationXML>
            <emma:emma xmlns:emma="http://www.w3.org/2003/04/emma" version="1.0">
              <emma:interpretation id="{2D78315D-DAA2-4643-9A0E-19D242077A33}" emma:medium="tactile" emma:mode="ink">
                <msink:context xmlns:msink="http://schemas.microsoft.com/ink/2010/main" type="inkWord" rotatedBoundingBox="2510,13148 2738,13146 2740,13386 2512,13388"/>
              </emma:interpretation>
              <emma:one-of disjunction-type="recognition" id="oneOf57">
                <emma:interpretation id="interp285" emma:lang="zh-CN" emma:confidence="0">
                  <emma:literal>a</emma:literal>
                </emma:interpretation>
                <emma:interpretation id="interp286" emma:lang="zh-CN" emma:confidence="0">
                  <emma:literal>“</emma:literal>
                </emma:interpretation>
                <emma:interpretation id="interp287" emma:lang="zh-CN" emma:confidence="0">
                  <emma:literal>氏</emma:literal>
                </emma:interpretation>
                <emma:interpretation id="interp288" emma:lang="zh-CN" emma:confidence="0">
                  <emma:literal>u</emma:literal>
                </emma:interpretation>
                <emma:interpretation id="interp289" emma:lang="zh-CN" emma:confidence="0">
                  <emma:literal>h</emma:literal>
                </emma:interpretation>
              </emma:one-of>
            </emma:emma>
          </inkml:annotationXML>
          <inkml:trace contextRef="#ctx0" brushRef="#br0" timeOffset="586.7865">983 609 192 0,'5'-22'88'0,"-1"22"-69"0,-4 4-24 0,0 3 120 0,4 4-92 16,0 12 57-16,4 6-58 15,1 8 21-15,-1 0-32 16,0 0-3-16,1-11-5 0,-5-8-3 16,4 1 1-16,5-1-69 15,-1-3 54-15,1 0-155 16,-5-11 130-16,0-1-174 15</inkml:trace>
        </inkml:traceGroup>
        <inkml:traceGroup>
          <inkml:annotationXML>
            <emma:emma xmlns:emma="http://www.w3.org/2003/04/emma" version="1.0">
              <emma:interpretation id="{0069DE82-DB37-41BC-A4A4-2346A7C7FABA}" emma:medium="tactile" emma:mode="ink">
                <msink:context xmlns:msink="http://schemas.microsoft.com/ink/2010/main" type="inkWord" rotatedBoundingBox="2778,12728 3102,12725 3108,13431 2784,13433"/>
              </emma:interpretation>
              <emma:one-of disjunction-type="recognition" id="oneOf58">
                <emma:interpretation id="interp290" emma:lang="zh-CN" emma:confidence="0">
                  <emma:literal>t</emma:literal>
                </emma:interpretation>
                <emma:interpretation id="interp291" emma:lang="zh-CN" emma:confidence="0">
                  <emma:literal>十</emma:literal>
                </emma:interpretation>
                <emma:interpretation id="interp292" emma:lang="zh-CN" emma:confidence="0">
                  <emma:literal>÷</emma:literal>
                </emma:interpretation>
                <emma:interpretation id="interp293" emma:lang="zh-CN" emma:confidence="0">
                  <emma:literal>上</emma:literal>
                </emma:interpretation>
                <emma:interpretation id="interp294" emma:lang="zh-CN" emma:confidence="0">
                  <emma:literal>f</emma:literal>
                </emma:interpretation>
              </emma:one-of>
            </emma:emma>
          </inkml:annotationXML>
          <inkml:trace contextRef="#ctx0" brushRef="#br0" timeOffset="783.8415">1212 632 296 0,'0'0'134'0,"0"3"-105"0,-4 12-37 15,4 0 112-15,-4 7-84 16,-4 19 50-16,-13 3-51 0,-8 19 19 15,0-11-27-15,4-4 7 0,-21 22-12 16,4-3 1-16,-3 3-5 16,3-4-57-16,4 1 44 15,5-8-118-15,8-11 99 16,9-7-225 0</inkml:trace>
          <inkml:trace contextRef="#ctx0" brushRef="#br0" timeOffset="1100.09">1574 750 292 0,'-4'7'131'0,"4"1"-103"0,0 10-35 15,-4-3 127-15,0-4-96 16,0 0 34-16,-5 8-41 16,-7 7-6-16,3-4-7 15,1-4-11-15,-9 12 5 0,-8-1-105 16,4 1 83-16,8-4-257 15,13-8 217-15,4-7-67 16</inkml:trace>
        </inkml:traceGroup>
        <inkml:traceGroup>
          <inkml:annotationXML>
            <emma:emma xmlns:emma="http://www.w3.org/2003/04/emma" version="1.0">
              <emma:interpretation id="{682833E2-15FB-4BF9-8CAE-25954FF0EAF7}" emma:medium="tactile" emma:mode="ink">
                <msink:context xmlns:msink="http://schemas.microsoft.com/ink/2010/main" type="inkWord" rotatedBoundingBox="3222,12826 3251,12825 3256,13343 3227,13344"/>
              </emma:interpretation>
              <emma:one-of disjunction-type="recognition" id="oneOf59">
                <emma:interpretation id="interp295" emma:lang="zh-CN" emma:confidence="0">
                  <emma:literal>i</emma:literal>
                </emma:interpretation>
                <emma:interpretation id="interp296" emma:lang="zh-CN" emma:confidence="0">
                  <emma:literal>ⅰ</emma:literal>
                </emma:interpretation>
                <emma:interpretation id="interp297" emma:lang="zh-CN" emma:confidence="0">
                  <emma:literal>;</emma:literal>
                </emma:interpretation>
                <emma:interpretation id="interp298" emma:lang="zh-CN" emma:confidence="0">
                  <emma:literal>”</emma:literal>
                </emma:interpretation>
                <emma:interpretation id="interp299" emma:lang="zh-CN" emma:confidence="0">
                  <emma:literal>‘</emma:literal>
                </emma:interpretation>
              </emma:one-of>
            </emma:emma>
          </inkml:annotationXML>
          <inkml:trace contextRef="#ctx0" brushRef="#br0" timeOffset="2147.1027">2514 632 216 0,'0'-4'98'0,"0"0"-77"0,5 0-26 16,-5 4 103-1,4-11-47-15,0-3-32 16,0-5 6-16,-4 4-19 16,0-3 10-16,-4-1-12 0,0 1 3 0,-5 7-5 15,1 3 8-15,0 8-8 16,-5 8-1-16,1 14 0 16,-5 11 10-16,5 4-9 15,3 4 3-15,5 3-4 16,0-3 2-16,4-8-2 15,4 0 5-15,5-14-5 16,-1-8-3-16,0-4 2 16,1-7 3-16,-1-18-3 15,4-12-5-15,1 1 4 16,-1-5 6-16,1 9-5 16,-5 6-2-16,0 1 2 0,-3 10 14 15,-1 5-11-15,-4 3 13 16,4 11-12-16,0 0 0 15,0 7-2-15,5 1-4 16,-1-1 1-16,0 1-97 16,5-5 77-16,3-2-262 15,1-9 218 1,0-6-52-16</inkml:trace>
          <inkml:trace contextRef="#ctx0" brushRef="#br0" timeOffset="1681.5188">1853 506 248 0,'-4'0'111'0,"4"3"-87"0,4 5-30 15,-4-8 111 1,4 26-40-16,4 7-41 0,1 4 23 16,-1 11-37-1,0-7 1-15,1-12-8 0,-1-6 1 0,5 2-3 16,3-2 2-16,5-5-2 16,-4-3-1-16,8-15 1 15,-5 0 1-15,10-30-1 16,-6-7 2-16,10-3-2 15,-9-5 2-15,0 5-2 16,-4 3-3-16,-1 0 1 16,-7 3-2-16,-1 12 2 15,-3 4-44-15,-1 7 35 0,0 0-128 16,-4 7 107-16,5 0-248 16,-1 4 213-1,5 0 10-15</inkml:trace>
        </inkml:traceGroup>
        <inkml:traceGroup>
          <inkml:annotationXML>
            <emma:emma xmlns:emma="http://www.w3.org/2003/04/emma" version="1.0">
              <emma:interpretation id="{CD190424-9E02-4BF4-9C54-0736E799C165}" emma:medium="tactile" emma:mode="ink">
                <msink:context xmlns:msink="http://schemas.microsoft.com/ink/2010/main" type="inkWord" rotatedBoundingBox="3328,12757 4007,12752 4013,13368 3333,13374"/>
              </emma:interpretation>
              <emma:one-of disjunction-type="recognition" id="oneOf60">
                <emma:interpretation id="interp300" emma:lang="zh-CN" emma:confidence="0">
                  <emma:literal>a</emma:literal>
                </emma:interpretation>
                <emma:interpretation id="interp301" emma:lang="zh-CN" emma:confidence="0">
                  <emma:literal>坏</emma:literal>
                </emma:interpretation>
                <emma:interpretation id="interp302" emma:lang="zh-CN" emma:confidence="0">
                  <emma:literal>圦</emma:literal>
                </emma:interpretation>
                <emma:interpretation id="interp303" emma:lang="zh-CN" emma:confidence="0">
                  <emma:literal>圤</emma:literal>
                </emma:interpretation>
                <emma:interpretation id="interp304" emma:lang="zh-CN" emma:confidence="0">
                  <emma:literal>去</emma:literal>
                </emma:interpretation>
              </emma:one-of>
            </emma:emma>
          </inkml:annotationXML>
          <inkml:trace contextRef="#ctx0" brushRef="#br0" timeOffset="2515.4329">2985-5 312 0,'0'0'138'0,"0"0"-109"0,-5 12-37 0,5-1 103 16,-4 11-76-16,0 15 49 15,-4 7-49-15,-1 8 28 16,1 7-35-16,-8 0 16 0,3 4-20 16,-4 7 1-16,9-7-7 15,0 11-1-15,4-15 0 0,4-7-21 16,0-7 16-16,0-12-52 15,4-11 43-15,0-3-90 16,4-5 79-16,5 1-144 16,-1-11 129-16,5-8-205 15</inkml:trace>
          <inkml:trace contextRef="#ctx0" brushRef="#br0" timeOffset="3024.1074">3130 487 296 0,'-8'0'131'0,"8"4"-103"0,0-4-35 0,0 0 115 16,0 4-86-16,0 10 48 15,0 1-50-15,0 11 4 16,0 7-16-16,0 4 0 0,0-7-6 15,0 0-1-15,0-5 0 16,4 12-1-16,0 0 0 16,5-14 0-16,-1-5 0 15,0-3-12-15,5-8 10 16,3-10-14-16,5-12 13 16,0-11 1-16,4-11 1 15,0 4-2-15,-4 3 2 16,-1-7 1-16,-3 11 0 0,-4 8 2 15,-1 3-1-15,-4 4 30 16,-8 11-18 0,5 11-8-16,-1 7 7 15,0 8-10-15,4 8 5 16,0-5-6-16,1 1 0 16,-1-4 0-16,0-4-24 15,1-4 18-15,3-3-73 16,1 0 60-16,3-11-139 15,1-4 121-15,4-4-257 16,0-15 225 0,-1 1 23-16</inkml:trace>
          <inkml:trace contextRef="#ctx0" brushRef="#br0" timeOffset="3423.9392">3713 550 340 0,'0'15'154'0,"4"0"-121"0,0 0-42 0,0-8 89 16,0 0-65-16,0 1 11 15,1-1-17-15,3-3-1 16,0 0-6-16,5-4 8 0,3-4-8 16,1-4 2-16,4-3-3 15,0 0-1-15,-1-4 1 0,-3 1-1 16,-9-5 0-16,-3-3-3 15,-10 3 2-15,-3 1 4 16,-9 7-3-16,1 4 3 16,-1 7-2-16,1 7 11 15,-1 11-10-15,-4 8 25 16,4 11-21-16,1 4 37 16,7 11-33-16,5-1 18 15,4-6-20-15,0-8 3 16,4-8-7-16,5 1 3 15,-1-8-6-15,5-3 0 16,3-1 0-16,-3-3-18 16,16-8 13-16,17 1-65 15,-5-8 53-15,5 0-120 16,0 0 105-16,-9-19-309 16,-8-3 262-16,-8 0-22 15</inkml:trace>
        </inkml:traceGroup>
        <inkml:traceGroup>
          <inkml:annotationXML>
            <emma:emma xmlns:emma="http://www.w3.org/2003/04/emma" version="1.0">
              <emma:interpretation id="{7F0B33B4-490B-4AE7-8016-7CF2CAB207D0}" emma:medium="tactile" emma:mode="ink">
                <msink:context xmlns:msink="http://schemas.microsoft.com/ink/2010/main" type="inkWord" rotatedBoundingBox="4191,12669 4469,12666 4475,13334 4197,13336"/>
              </emma:interpretation>
              <emma:one-of disjunction-type="recognition" id="oneOf61">
                <emma:interpretation id="interp305" emma:lang="zh-CN" emma:confidence="0">
                  <emma:literal>d</emma:literal>
                </emma:interpretation>
                <emma:interpretation id="interp306" emma:lang="zh-CN" emma:confidence="0">
                  <emma:literal>丬</emma:literal>
                </emma:interpretation>
                <emma:interpretation id="interp307" emma:lang="zh-CN" emma:confidence="0">
                  <emma:literal>“</emma:literal>
                </emma:interpretation>
                <emma:interpretation id="interp308" emma:lang="zh-CN" emma:confidence="0">
                  <emma:literal>山</emma:literal>
                </emma:interpretation>
                <emma:interpretation id="interp309" emma:lang="zh-CN" emma:confidence="0">
                  <emma:literal>u</emma:literal>
                </emma:interpretation>
              </emma:one-of>
            </emma:emma>
          </inkml:annotationXML>
          <inkml:trace contextRef="#ctx0" brushRef="#br0" timeOffset="4369.405">-1113 2133 308 0,'-21'7'138'0,"21"-7"-109"0,0 4-37 0,0-4 70 16,12 7-51-16,1 1 44 15,20-4-41-15,-8-1 24 16,17 5-28-16,-5-5 8 0,5-3-12 16,-5 0-2-16,5 4-2 15,-13-4 7-15,12 4-7 16,-11-1-63-16,11-3 49 15,-7 0-134-15,3 4 112 0,-4-4-266 32,5 8 231-32,-9-1 20 0</inkml:trace>
        </inkml:traceGroup>
        <inkml:traceGroup>
          <inkml:annotationXML>
            <emma:emma xmlns:emma="http://www.w3.org/2003/04/emma" version="1.0">
              <emma:interpretation id="{2DF100F3-7F56-4F7D-B756-77A94658475E}" emma:medium="tactile" emma:mode="ink">
                <msink:context xmlns:msink="http://schemas.microsoft.com/ink/2010/main" type="inkWord" rotatedBoundingBox="4569,12960 4963,12957 4966,13324 4572,13327">
                  <msink:destinationLink direction="to" ref="{A9DFBD8B-6E6F-4123-9FDB-8B6F91E6F4E6}"/>
                </msink:context>
              </emma:interpretation>
              <emma:one-of disjunction-type="recognition" id="oneOf62">
                <emma:interpretation id="interp310" emma:lang="zh-CN" emma:confidence="0">
                  <emma:literal>e</emma:literal>
                </emma:interpretation>
                <emma:interpretation id="interp311" emma:lang="zh-CN" emma:confidence="0">
                  <emma:literal>七</emma:literal>
                </emma:interpretation>
                <emma:interpretation id="interp312" emma:lang="zh-CN" emma:confidence="0">
                  <emma:literal>匕</emma:literal>
                </emma:interpretation>
                <emma:interpretation id="interp313" emma:lang="zh-CN" emma:confidence="0">
                  <emma:literal>C</emma:literal>
                </emma:interpretation>
                <emma:interpretation id="interp314" emma:lang="zh-CN" emma:confidence="0">
                  <emma:literal>c</emma:literal>
                </emma:interpretation>
              </emma:one-of>
            </emma:emma>
          </inkml:annotationXML>
          <inkml:trace contextRef="#ctx0" brushRef="#br0" timeOffset="4114.4177">-993 1856 272 0,'-12'0'125'0,"12"0"-99"0,-8 7-33 0,8-3 68 16,12-4-50-16,-4 0 39 0,13 0-37 16,0 0 23-16,8-4-26 15,0 0 22-15,0 4-23 0,-4 0 3 16,4-3-8-16,0 3 3 16,1 0-6-16,-5 0 0 15,8 3 0-15,-8-3-29 16,4 4 22-16,0 0-113 15,-8 3 92-15,0 0-208 16,-9 5 180 0,5-5-77-16</inkml:trace>
        </inkml:traceGroup>
        <inkml:traceGroup>
          <inkml:annotationXML>
            <emma:emma xmlns:emma="http://www.w3.org/2003/04/emma" version="1.0">
              <emma:interpretation id="{3A4EB36F-5FA8-4452-BC56-B4CEF6699A49}" emma:medium="tactile" emma:mode="ink">
                <msink:context xmlns:msink="http://schemas.microsoft.com/ink/2010/main" type="inkWord" rotatedBoundingBox="5125,13211 5277,13209 5280,13501 5128,13503"/>
              </emma:interpretation>
              <emma:one-of disjunction-type="recognition" id="oneOf63">
                <emma:interpretation id="interp315" emma:lang="zh-CN" emma:confidence="0">
                  <emma:literal>'</emma:literal>
                </emma:interpretation>
                <emma:interpretation id="interp316" emma:lang="zh-CN" emma:confidence="0">
                  <emma:literal>,</emma:literal>
                </emma:interpretation>
                <emma:interpretation id="interp317" emma:lang="zh-CN" emma:confidence="0">
                  <emma:literal>1</emma:literal>
                </emma:interpretation>
                <emma:interpretation id="interp318" emma:lang="zh-CN" emma:confidence="0">
                  <emma:literal>0</emma:literal>
                </emma:interpretation>
                <emma:interpretation id="interp319" emma:lang="zh-CN" emma:confidence="0">
                  <emma:literal>丿</emma:literal>
                </emma:interpretation>
              </emma:one-of>
            </emma:emma>
          </inkml:annotationXML>
          <inkml:trace contextRef="#ctx0" brushRef="#br0" timeOffset="9068.6467">201 1571 176 0,'9'-30'78'0,"-9"30"-61"0,4 0-21 0,-4 0 70 16,0 0-53-16,4 8 52 15,-4 6-48-15,0 12 27 16,-4 8-32-16,4-5 4 0,-13 27-11 16,1-8 2-16,-5 15-5 15,1-8 2-15,-1 12-3 16,0-8-1-16,5-7 1 15,-1-8-1-15,1 0 0 0,4-7-12 16,3-14 10 0,1-5-19-16,4-11 16 0,0 1-12 15,9-27 13-15,-5 5-4 16,4-35 6-16,0 9-5 16,5-16 6-16,8-25-3 15,-1 7 3-15,-3 15 9 16,-4 0-6-16,-1 18 16 15,5 8-14-15,-1 10 21 16,9 16-19-16,4 18 19 16,-16 8-18-16,4-5 4 0,3 27-7 15,1-8 5-15,-8 27-6 16,3-16 4-16,1 15-6 16,-5-11 0-16,5 8 0 15,-5-8-1-15,1-4 0 16,-1-3-3-16,-3-8 2 15,-1-3-38-15,5-4 30 16,-9-4-50-16,0-11 45 16,0 0-66-16,-8-15 60 15,4 1-55-15,-8-12 56 16,-5 0-15-16,-4-4 24 16,5 5 4-16,-17-5 3 15,0 4 50-15,0 1-37 16,4 3 56-16,4 3-50 15,4 1 23-15,5 3-28 16,3 0 41-16,14 1-40 0,-1-1 15 16,8 0-20-16,1 1 2 15,7-1-7-15,-3 0 2 16,4 0-3-16,-4 1-65 16,3-5 50-16,-3 5-166 15,0-1 139-15,-5 0-95 16</inkml:trace>
        </inkml:traceGroup>
        <inkml:traceGroup>
          <inkml:annotationXML>
            <emma:emma xmlns:emma="http://www.w3.org/2003/04/emma" version="1.0">
              <emma:interpretation id="{F54C6175-17A3-4BD8-91F9-251F55120841}" emma:medium="tactile" emma:mode="ink">
                <msink:context xmlns:msink="http://schemas.microsoft.com/ink/2010/main" type="inkWord" rotatedBoundingBox="5810,12545 6309,12541 6315,13266 5816,13270"/>
              </emma:interpretation>
              <emma:one-of disjunction-type="recognition" id="oneOf64">
                <emma:interpretation id="interp320" emma:lang="zh-CN" emma:confidence="0">
                  <emma:literal>b</emma:literal>
                </emma:interpretation>
                <emma:interpretation id="interp321" emma:lang="zh-CN" emma:confidence="0">
                  <emma:literal>匕</emma:literal>
                </emma:interpretation>
                <emma:interpretation id="interp322" emma:lang="zh-CN" emma:confidence="0">
                  <emma:literal>L</emma:literal>
                </emma:interpretation>
                <emma:interpretation id="interp323" emma:lang="zh-CN" emma:confidence="0">
                  <emma:literal>“</emma:literal>
                </emma:interpretation>
                <emma:interpretation id="interp324" emma:lang="zh-CN" emma:confidence="0">
                  <emma:literal>占</emma:literal>
                </emma:interpretation>
              </emma:one-of>
            </emma:emma>
          </inkml:annotationXML>
          <inkml:trace contextRef="#ctx0" brushRef="#br0" timeOffset="9774.7469">780 2122 236 0,'-5'-4'108'0,"5"4"-85"0,0-11-29 0,0 11 71 15,0-7-52-15,0 3 9 16,-8-7-14-16,4 0 5 16,-4-4-10-16,-1 4-1 0,-3 0-1 15,-5 0 1-15,5 11-1 16,-5 0 5-16,0 14-5 16,9-2 6-16,-9 17-6 15,9-7-3-15,4 4 2 16,4-4 0-16,0 12 0 15,0-5 0-15,0-7 0 16,0 1 5-16,8-12-4 0,1 0 9 16,7-15-8-16,-3 0 2 15,3-10-3-15,-3-1 2 16,-1-7-2-16,1 3 2 16,-9-3-2-16,4 4 5 15,-3 3-5-15,-1 4 14 16,0 11-11-16,0 0 12 15,8 7-12-15,-7 0 0 16,3 23-2-16,0-4 12 16,1 15-10-16,-5-8 3 15,0 22-5-15,-4-10 2 0,0 18-3 16,0-8 5-16,-4 12-5 16,0-12 0-16,-5 8 0 15,1-8-4-15,-5-3 2 16,-3-11-24-16,-1-4 19 15,1-4-17-15,-1-14 17 16,0-5-14-16,1-21 15 16,3 0-6-16,1-16 8 15,-1 5 2-15,9-8 1 16,-4 4 28-16,8-15-22 16,0 7 20-16,12-14-19 15,1 7 10-15,16-7-12 16,-4 7-6-16,16-8 1 15,-7 8 5-15,3-7-4 16,13-19-31-16,-17 30 24 16,-8 7-91-16,0 4 75 0,-4-1-150 15,0 5 131-15,4 3-130 16</inkml:trace>
        </inkml:traceGroup>
        <inkml:traceGroup>
          <inkml:annotationXML>
            <emma:emma xmlns:emma="http://www.w3.org/2003/04/emma" version="1.0">
              <emma:interpretation id="{58BB29E8-6CD9-4D30-B825-26C8089375A6}" emma:medium="tactile" emma:mode="ink">
                <msink:context xmlns:msink="http://schemas.microsoft.com/ink/2010/main" type="inkWord" rotatedBoundingBox="6417,13033 6781,13030 6784,13284 6420,13287"/>
              </emma:interpretation>
              <emma:one-of disjunction-type="recognition" id="oneOf65">
                <emma:interpretation id="interp325" emma:lang="zh-CN" emma:confidence="0">
                  <emma:literal>u</emma:literal>
                </emma:interpretation>
                <emma:interpretation id="interp326" emma:lang="zh-CN" emma:confidence="0">
                  <emma:literal>口</emma:literal>
                </emma:interpretation>
                <emma:interpretation id="interp327" emma:lang="zh-CN" emma:confidence="0">
                  <emma:literal>“</emma:literal>
                </emma:interpretation>
                <emma:interpretation id="interp328" emma:lang="zh-CN" emma:confidence="0">
                  <emma:literal>n</emma:literal>
                </emma:interpretation>
                <emma:interpretation id="interp329" emma:lang="zh-CN" emma:confidence="0">
                  <emma:literal>江</emma:literal>
                </emma:interpretation>
              </emma:one-of>
            </emma:emma>
          </inkml:annotationXML>
          <inkml:trace contextRef="#ctx0" brushRef="#br0" timeOffset="10541.4959">1092 2118 316 0,'-5'8'141'0,"5"-8"-111"0,5 7-38 15,-5-3 73-15,4-1-53 16,0 1 12-16,4 0-16 0,1-1-3 16,3-6-3-16,1 3-4 0,3-8 1 15,-7-6 9-15,3-1-6 16,1-4-4-16,-5-3 2 15,0 0 0-15,-4 0 0 16,-4 3-3-16,-4 1 2 16,0 3 4-16,0 8-3 15,0 3 0-15,-5 11 1 16,-7 15-1-16,3 8 0 16,-3 0 8-16,7-1-6 15,5-7 7-15,4 1-6 16,0-5 9-16,4 8-9 15,0 4 4-15,5-8-5 0,-5-4-4 16,4 1 2-16,1-5-17 16,-1-6 13-16,4-1-60 15,1-7 50-15,3-7-113 16,-3-4 98-16,-1 0-108 16,9-8 102-16,8-7-49 15,5-3 61 1,-9-1 25-16,-5 1-5 15,1 3 125-15,-4 3-95 16,-5 9 108-16,1 3-102 16,-5 3 57-16,0 8-66 15,1 8 34-15,-1 6-43 0,-4 5 20 16,0 3-25-16,-4 4-4 16,5 7-3-16,-1 1 0 0,0-9-2 15,-4-2-3-15,4-5 1 16,0-3-10-16,0-4 8 15,1-4-15-15,3-10 13 16,4-16 3-16,5 1 1 16,0-1 1-16,-1-3 0 15,1-4-3-15,4 0 2 16,-1 0 6-16,1 4-4 16,-4 7 17-16,0 4-14 15,-1 8 24-15,-3 6-22 16,-1 5 9-16,-3 3-11 15,-1 4 9-15,-4-1-10 16,0 1-1-16,-4 4-1 16,0-5-24-16,0 1 18 15,0-4-87-15,4 4 71 0,0-4-185 16,1 0 158-16,-1-7-178 16</inkml:trace>
        </inkml:traceGroup>
        <inkml:traceGroup>
          <inkml:annotationXML>
            <emma:emma xmlns:emma="http://www.w3.org/2003/04/emma" version="1.0">
              <emma:interpretation id="{8C6AE664-146F-4C3A-B61D-3DE78757E8BD}" emma:medium="tactile" emma:mode="ink">
                <msink:context xmlns:msink="http://schemas.microsoft.com/ink/2010/main" type="inkWord" rotatedBoundingBox="6798,13046 7226,13042 7233,13903 6805,13906"/>
              </emma:interpretation>
              <emma:one-of disjunction-type="recognition" id="oneOf66">
                <emma:interpretation id="interp330" emma:lang="zh-CN" emma:confidence="0">
                  <emma:literal>g</emma:literal>
                </emma:interpretation>
                <emma:interpretation id="interp331" emma:lang="zh-CN" emma:confidence="0">
                  <emma:literal>y</emma:literal>
                </emma:interpretation>
                <emma:interpretation id="interp332" emma:lang="zh-CN" emma:confidence="0">
                  <emma:literal>扌</emma:literal>
                </emma:interpretation>
                <emma:interpretation id="interp333" emma:lang="zh-CN" emma:confidence="0">
                  <emma:literal>j</emma:literal>
                </emma:interpretation>
                <emma:interpretation id="interp334" emma:lang="zh-CN" emma:confidence="0">
                  <emma:literal>牛</emma:literal>
                </emma:interpretation>
              </emma:one-of>
            </emma:emma>
          </inkml:annotationXML>
          <inkml:trace contextRef="#ctx0" brushRef="#br0" timeOffset="10784.4803">1841 2015 300 0,'-9'11'134'0,"9"-8"-105"0,0 1-37 0,0 3 84 16,4 1-62-16,1-1 55 16,3 1-52-16,0-5 3 15,9 1-14-15,4-4-1 0,8-4-4 16,4 1 2-16,4-5-2 15,-3 1-3-15,-1-1 1 16,-4-3-44 0,-4 4 35-16,-4-4-108 0,-4 0 91 15,-9 0-138-15,0-4 125 16,-12 0-138 0</inkml:trace>
        </inkml:traceGroup>
        <inkml:traceGroup>
          <inkml:annotationXML>
            <emma:emma xmlns:emma="http://www.w3.org/2003/04/emma" version="1.0">
              <emma:interpretation id="{D5162608-4248-4659-9772-078CECE96587}" emma:medium="tactile" emma:mode="ink">
                <msink:context xmlns:msink="http://schemas.microsoft.com/ink/2010/main" type="inkWord" rotatedBoundingBox="7338,12685 7449,12684 7454,13354 7344,13355"/>
              </emma:interpretation>
              <emma:one-of disjunction-type="recognition" id="oneOf67">
                <emma:interpretation id="interp335" emma:lang="zh-CN" emma:confidence="0">
                  <emma:literal>i</emma:literal>
                </emma:interpretation>
                <emma:interpretation id="interp336" emma:lang="zh-CN" emma:confidence="0">
                  <emma:literal>ⅰ</emma:literal>
                </emma:interpretation>
                <emma:interpretation id="interp337" emma:lang="zh-CN" emma:confidence="0">
                  <emma:literal>;</emma:literal>
                </emma:interpretation>
                <emma:interpretation id="interp338" emma:lang="zh-CN" emma:confidence="0">
                  <emma:literal>「</emma:literal>
                </emma:interpretation>
                <emma:interpretation id="interp339" emma:lang="zh-CN" emma:confidence="0">
                  <emma:literal>“</emma:literal>
                </emma:interpretation>
              </emma:one-of>
            </emma:emma>
          </inkml:annotationXML>
          <inkml:trace contextRef="#ctx0" brushRef="#br0" timeOffset="10977.2763">2073 1782 252 0,'-16'-26'115'0,"12"29"-91"0,-5-3-30 0,5 4 119 16,0 11-90-16,-4-4 68 16,-9 19-68-16,-4 21 41 15,5 5-47-15,-1-4 22 0,5-4-29 0,3-4-8 16,5 0-1-16,4-3-1 16,8-4 0-16,5-7-56 15,3-4 44-15,5-8-108 16,0-3 92-16,4-8-218 15,-8-3 189-15,8-8-113 16</inkml:trace>
          <inkml:trace contextRef="#ctx0" brushRef="#br0" timeOffset="12197.7128">131 2059 204 0,'-5'4'92'0,"1"-1"-73"0,-4 5-24 15,8-5 72-15,-4 9-54 16,4-5 44-16,-13 8-43 16,5 0 16-16,-4 3-22 15,-5 12-2-15,4-1-4 0,5-3-2 16,0-4 1-16,4-3-41 16,-9 7 32-16,9-4-110 15,0-4 92-15,0-3-192 16</inkml:trace>
        </inkml:traceGroup>
        <inkml:traceGroup>
          <inkml:annotationXML>
            <emma:emma xmlns:emma="http://www.w3.org/2003/04/emma" version="1.0">
              <emma:interpretation id="{AFA0A7FE-7E38-43A2-8CE5-3F201A14F8FF}" emma:medium="tactile" emma:mode="ink">
                <msink:context xmlns:msink="http://schemas.microsoft.com/ink/2010/main" type="inkWord" rotatedBoundingBox="7545,13072 7903,13070 7903,13141 7546,13144"/>
              </emma:interpretation>
              <emma:one-of disjunction-type="recognition" id="oneOf68">
                <emma:interpretation id="interp340" emma:lang="zh-CN" emma:confidence="0">
                  <emma:literal>-</emma:literal>
                </emma:interpretation>
                <emma:interpretation id="interp341" emma:lang="zh-CN" emma:confidence="0">
                  <emma:literal>一</emma:literal>
                </emma:interpretation>
                <emma:interpretation id="interp342" emma:lang="zh-CN" emma:confidence="0">
                  <emma:literal>‐</emma:literal>
                </emma:interpretation>
                <emma:interpretation id="interp343" emma:lang="zh-CN" emma:confidence="0">
                  <emma:literal>ㄧ</emma:literal>
                </emma:interpretation>
                <emma:interpretation id="interp344" emma:lang="zh-CN" emma:confidence="0">
                  <emma:literal>―</emma:literal>
                </emma:interpretation>
              </emma:one-of>
            </emma:emma>
          </inkml:annotationXML>
          <inkml:trace contextRef="#ctx0" brushRef="#br0" timeOffset="11893.0407">126 2133 116 0,'-8'0'55'15,"8"0"-43"-15,-8 4-15 0,8-4 68 0,0 0-52 16,0 0 55-16,0 3-51 15,0-3 22-15,4 4-28 16,0-4 35-16,4 4-34 0,9-1 22 16,8 1-25-16,-8 0 11 15,12 0-14-15,0-1-1 16,8 1-3-16,-7-4 4 16,-6 0-5-16,6-4-3 15,-10 1 2-15,-3 3 5 0,4-4-4 16,-9 0-3-1,5 0 2-15,-9 1-34 0,1-1 27 16,-5 0-96-16,-4 4 80 16,-4 0-143-1,-1 0 127-15,1 0-72 16</inkml:trace>
        </inkml:traceGroup>
        <inkml:traceGroup>
          <inkml:annotationXML>
            <emma:emma xmlns:emma="http://www.w3.org/2003/04/emma" version="1.0">
              <emma:interpretation id="{68D8568B-A8C3-4E7B-9E6C-BCCD2F6839CA}" emma:medium="tactile" emma:mode="ink">
                <msink:context xmlns:msink="http://schemas.microsoft.com/ink/2010/main" type="inkWord" rotatedBoundingBox="7711,12656 8471,12650 8477,13346 7716,13353"/>
              </emma:interpretation>
              <emma:one-of disjunction-type="recognition" id="oneOf69">
                <emma:interpretation id="interp345" emma:lang="zh-CN" emma:confidence="0">
                  <emma:literal>的</emma:literal>
                </emma:interpretation>
                <emma:interpretation id="interp346" emma:lang="zh-CN" emma:confidence="0">
                  <emma:literal>么</emma:literal>
                </emma:interpretation>
                <emma:interpretation id="interp347" emma:lang="zh-CN" emma:confidence="0">
                  <emma:literal>厶</emma:literal>
                </emma:interpretation>
                <emma:interpretation id="interp348" emma:lang="zh-CN" emma:confidence="0">
                  <emma:literal>」</emma:literal>
                </emma:interpretation>
                <emma:interpretation id="interp349" emma:lang="zh-CN" emma:confidence="0">
                  <emma:literal>k</emma:literal>
                </emma:interpretation>
              </emma:one-of>
            </emma:emma>
          </inkml:annotationXML>
          <inkml:trace contextRef="#ctx0" brushRef="#br0" timeOffset="12957.6415">2494 2203 272 0,'0'-26'125'0,"0"19"-99"0,0 11-33 15,0-4 127-15,0 0-96 16,0 0 67 0,-4 18-11-16,-1 8-57 15,-3 7 19-15,0-3-32 0,-1-4 5 16,-7 11-11-16,-1-8-13 16,-4 19 7-16,-4-7-92 15,0 7 73-15,5-11-221 16,-1-4 186-16,4-7-221 15</inkml:trace>
        </inkml:traceGroup>
        <inkml:traceGroup>
          <inkml:annotationXML>
            <emma:emma xmlns:emma="http://www.w3.org/2003/04/emma" version="1.0">
              <emma:interpretation id="{66272936-F5B7-4557-8927-408905031454}" emma:medium="tactile" emma:mode="ink">
                <msink:context xmlns:msink="http://schemas.microsoft.com/ink/2010/main" type="inkWord" rotatedBoundingBox="8542,12517 9353,12510 9359,13285 8548,13292"/>
              </emma:interpretation>
              <emma:one-of disjunction-type="recognition" id="oneOf70">
                <emma:interpretation id="interp350" emma:lang="zh-CN" emma:confidence="0">
                  <emma:literal>任</emma:literal>
                </emma:interpretation>
                <emma:interpretation id="interp351" emma:lang="zh-CN" emma:confidence="0">
                  <emma:literal>柏</emma:literal>
                </emma:interpretation>
                <emma:interpretation id="interp352" emma:lang="zh-CN" emma:confidence="0">
                  <emma:literal>怔</emma:literal>
                </emma:interpretation>
                <emma:interpretation id="interp353" emma:lang="zh-CN" emma:confidence="0">
                  <emma:literal>杔</emma:literal>
                </emma:interpretation>
                <emma:interpretation id="interp354" emma:lang="zh-CN" emma:confidence="0">
                  <emma:literal>№</emma:literal>
                </emma:interpretation>
              </emma:one-of>
            </emma:emma>
          </inkml:annotationXML>
          <inkml:trace contextRef="#ctx0" brushRef="#br0" timeOffset="14269.5128">3010 1593 184 0,'-5'-7'85'0,"1"-4"-67"0,-4 18-23 0,8-3 89 16,-4 3-67 0,0 4 33-16,-5 8-36 15,1 10 17-15,4-3-23 0,0-4-1 0,-5 26-5 16,1-7-2-16,4 22 1 15,0-11 1-15,4 3-1 16,0-7-71-16,8 8 56 16,0-12-139-16,9 0 117 15,-5-3-119 1</inkml:trace>
        </inkml:traceGroup>
        <inkml:traceGroup>
          <inkml:annotationXML>
            <emma:emma xmlns:emma="http://www.w3.org/2003/04/emma" version="1.0">
              <emma:interpretation id="{32683A85-38C2-46B5-99A7-2AFEAF2D19E2}" emma:medium="tactile" emma:mode="ink">
                <msink:context xmlns:msink="http://schemas.microsoft.com/ink/2010/main" type="inkWord" rotatedBoundingBox="9621,12349 9847,12347 9855,13360 9630,13362"/>
              </emma:interpretation>
              <emma:one-of disjunction-type="recognition" id="oneOf71">
                <emma:interpretation id="interp355" emma:lang="zh-CN" emma:confidence="0">
                  <emma:literal>)</emma:literal>
                </emma:interpretation>
                <emma:interpretation id="interp356" emma:lang="zh-CN" emma:confidence="0">
                  <emma:literal>丿</emma:literal>
                </emma:interpretation>
                <emma:interpretation id="interp357" emma:lang="zh-CN" emma:confidence="0">
                  <emma:literal>'</emma:literal>
                </emma:interpretation>
                <emma:interpretation id="interp358" emma:lang="zh-CN" emma:confidence="0">
                  <emma:literal>〉</emma:literal>
                </emma:interpretation>
                <emma:interpretation id="interp359" emma:lang="zh-CN" emma:confidence="0">
                  <emma:literal>’</emma:literal>
                </emma:interpretation>
              </emma:one-of>
            </emma:emma>
          </inkml:annotationXML>
          <inkml:trace contextRef="#ctx0" brushRef="#br0" timeOffset="14923.4702">3268 1641 216 0,'-5'0'98'0,"5"-4"-77"0,0 4-26 16,0 0 53-16,0 0-39 15,5 4-3-15,3 0-3 0,0-1-6 16,5 1 2-16,-1 4-139 16,1-1 110-16,-1 4-122 15</inkml:trace>
        </inkml:traceGroup>
        <inkml:traceGroup>
          <inkml:annotationXML>
            <emma:emma xmlns:emma="http://www.w3.org/2003/04/emma" version="1.0">
              <emma:interpretation id="{31A8EED1-7FEF-4240-A01D-C429E44D3A50}" emma:medium="tactile" emma:mode="ink">
                <msink:context xmlns:msink="http://schemas.microsoft.com/ink/2010/main" type="inkWord" rotatedBoundingBox="10054,13194 10411,13191 10414,13574 10058,13577"/>
              </emma:interpretation>
              <emma:one-of disjunction-type="recognition" id="oneOf72">
                <emma:interpretation id="interp360" emma:lang="zh-CN" emma:confidence="0">
                  <emma:literal>,</emma:literal>
                </emma:interpretation>
                <emma:interpretation id="interp361" emma:lang="zh-CN" emma:confidence="0">
                  <emma:literal>'</emma:literal>
                </emma:interpretation>
                <emma:interpretation id="interp362" emma:lang="zh-CN" emma:confidence="0">
                  <emma:literal>/</emma:literal>
                </emma:interpretation>
                <emma:interpretation id="interp363" emma:lang="zh-CN" emma:confidence="0">
                  <emma:literal>厂</emma:literal>
                </emma:interpretation>
                <emma:interpretation id="interp364" emma:lang="zh-CN" emma:confidence="0">
                  <emma:literal>1</emma:literal>
                </emma:interpretation>
              </emma:one-of>
            </emma:emma>
          </inkml:annotationXML>
          <inkml:trace contextRef="#ctx0" brushRef="#br0" timeOffset="14729.4267">3317 1885 216 0,'-8'-7'98'0,"8"7"-77"0,0 3-26 0,0 1 78 15,0 7-59-15,0 8 24 16,0-1-27-16,0 1 4 31,0 10-11-31,0-3 1 0,0 4-4 16,0-8-26-16,-4 8 20 0,4-5-111 15,0-2 91-15,0-5-196 32</inkml:trace>
        </inkml:traceGroup>
      </inkml:traceGroup>
    </inkml:traceGroup>
    <inkml:traceGroup>
      <inkml:annotationXML>
        <emma:emma xmlns:emma="http://www.w3.org/2003/04/emma" version="1.0">
          <emma:interpretation id="{990F41D7-9051-4F46-9B64-A1AC5FE272F8}" emma:medium="tactile" emma:mode="ink">
            <msink:context xmlns:msink="http://schemas.microsoft.com/ink/2010/main" type="paragraph" rotatedBoundingBox="734,14149 10286,14138 10287,15332 735,15343" alignmentLevel="1"/>
          </emma:interpretation>
        </emma:emma>
      </inkml:annotationXML>
      <inkml:traceGroup>
        <inkml:annotationXML>
          <emma:emma xmlns:emma="http://www.w3.org/2003/04/emma" version="1.0">
            <emma:interpretation id="{DCBC3E85-DE10-4038-9210-2BE4A19C0981}" emma:medium="tactile" emma:mode="ink">
              <msink:context xmlns:msink="http://schemas.microsoft.com/ink/2010/main" type="line" rotatedBoundingBox="734,14149 10286,14138 10287,15332 735,15343"/>
            </emma:interpretation>
          </emma:emma>
        </inkml:annotationXML>
        <inkml:traceGroup>
          <inkml:annotationXML>
            <emma:emma xmlns:emma="http://www.w3.org/2003/04/emma" version="1.0">
              <emma:interpretation id="{878D6E18-034A-4142-9510-B7504338EC45}" emma:medium="tactile" emma:mode="ink">
                <msink:context xmlns:msink="http://schemas.microsoft.com/ink/2010/main" type="inkWord" rotatedBoundingBox="734,14360 888,14359 889,14984 735,14985"/>
              </emma:interpretation>
              <emma:one-of disjunction-type="recognition" id="oneOf73">
                <emma:interpretation id="interp365" emma:lang="zh-CN" emma:confidence="0">
                  <emma:literal>l</emma:literal>
                </emma:interpretation>
                <emma:interpretation id="interp366" emma:lang="zh-CN" emma:confidence="0">
                  <emma:literal>(</emma:literal>
                </emma:interpretation>
                <emma:interpretation id="interp367" emma:lang="zh-CN" emma:confidence="0">
                  <emma:literal>「</emma:literal>
                </emma:interpretation>
                <emma:interpretation id="interp368" emma:lang="zh-CN" emma:confidence="0">
                  <emma:literal>〔</emma:literal>
                </emma:interpretation>
                <emma:interpretation id="interp369" emma:lang="zh-CN" emma:confidence="0">
                  <emma:literal>{</emma:literal>
                </emma:interpretation>
              </emma:one-of>
            </emma:emma>
          </inkml:annotationXML>
          <inkml:trace contextRef="#ctx0" brushRef="#br0">27 88 140 0,'4'-22'65'0,"4"7"-51"0,0-4-17 0,1 8 107 0,3 4-82 16,-8 0 60-16,9 3-61 16,-1 0 45-16,1 8-49 15,-1 11 33-15,-3 18-37 0,-1 15 18 16,-8 7-23-16,-8 12 15 15,-1-11-17-15,5-12-6 16,-4 34 1-16,-5-16-1 16,-7 27 0-16,11-19 2 15,-12 1-1-15,13-12 2 16,-4 0-2-16,-1-11-3 16,5-7 1-16,4-4-13 15,-1-19 11-15,5 1-11 0,5-16 11 16,-1 1-1-16,4-22 2 15,5 3-1-15,-1-11 2 16,1 4-2-16,7-4 2 16,-3 4 6-16,4-4-4 15,0 4 11-15,4-1-9 16,-5-2 2-16,14 2-4 16,-5-6 2-16,-4 10-2 15,-4 5-3-15,4-1 1 16,-5 4 1-16,5-8 0 15,0 1 5-15,-8 7-4 16,-5-1 3-16,1 5-3 16,-5 0 5-16,-4 3-5 15,-4 0 0-15,-8 8 0 0,4 0 1 16,-13 7-1-16,1 0-3 16,-9 18 1-16,4-6-5 15,-4 14 5-15,4-12-3 16,4 5 3-16,-8-8-2 15,9 0 2-15,3-3-2 16,9-1 2-16,0 1 4 16,8-8-3-16,4 8 14 15,1-5-10-15,-1-3 12 16,9 0-12-16,-1 1 0 16,5 2-2-16,-4-3-2 15,4 4 1-15,-5-4-10 16,1-11 7-16,-5 0-55 0,5 4 45 15,-4 0-125-15,-1-4 105 16,-4 0-151-16,9 0 138 16,-13 0-102-1</inkml:trace>
        </inkml:traceGroup>
        <inkml:traceGroup>
          <inkml:annotationXML>
            <emma:emma xmlns:emma="http://www.w3.org/2003/04/emma" version="1.0">
              <emma:interpretation id="{BC75074A-2D6A-4CBE-8F73-C88CF31910E0}" emma:medium="tactile" emma:mode="ink">
                <msink:context xmlns:msink="http://schemas.microsoft.com/ink/2010/main" type="inkWord" rotatedBoundingBox="1283,14527 1425,14526 1426,14844 1284,14845"/>
              </emma:interpretation>
              <emma:one-of disjunction-type="recognition" id="oneOf74">
                <emma:interpretation id="interp370" emma:lang="zh-CN" emma:confidence="0">
                  <emma:literal>s</emma:literal>
                </emma:interpretation>
                <emma:interpretation id="interp371" emma:lang="zh-CN" emma:confidence="0">
                  <emma:literal>S</emma:literal>
                </emma:interpretation>
                <emma:interpretation id="interp372" emma:lang="zh-CN" emma:confidence="0">
                  <emma:literal>∫</emma:literal>
                </emma:interpretation>
                <emma:interpretation id="interp373" emma:lang="zh-CN" emma:confidence="0">
                  <emma:literal>「</emma:literal>
                </emma:interpretation>
                <emma:interpretation id="interp374" emma:lang="zh-CN" emma:confidence="0">
                  <emma:literal>'</emma:literal>
                </emma:interpretation>
              </emma:one-of>
            </emma:emma>
          </inkml:annotationXML>
          <inkml:trace contextRef="#ctx0" brushRef="#br0" timeOffset="421.5634">580 705 224 0,'-4'0'101'0,"4"4"-79"0,0-4-28 0,0 0 108 15,0 0-82 1,0 8 44 0,4-1-46-16,0-3 11 0,4-1-20 15,1 1-6-15,7-4-1 0,1 0 3 16,4-11-4-16,0 4 9 16,8-8-8-16,-13 0-7 15,1-3 5-15,0-5 5 16,-9 9-5-16,4-1 12 15,-20 0-9-15,-8-4-10 16,-1 5 6-16,-8 6 6 16,4 8-5-16,4 8-7 15,1 6 5-15,-1 9 7 16,5 14-5-16,-1 3 7 16,9-6-6-16,0-5 6 0,0 8-6 15,0-4 9 1,4 1-8-16,0-5-1 0,4 1 0 15,0-4-1-15,8-8 0 16,5-3-14-16,4-4 11 16,0-7-64-16,-5-8 52 15,-3 0-97-15,8-3 85 16,4-8-117-16,-1-3 109 16,-3-8-120-1</inkml:trace>
        </inkml:traceGroup>
        <inkml:traceGroup>
          <inkml:annotationXML>
            <emma:emma xmlns:emma="http://www.w3.org/2003/04/emma" version="1.0">
              <emma:interpretation id="{BE090DD7-B64B-4ED4-B82B-A0ECDAF27ACC}" emma:medium="tactile" emma:mode="ink">
                <msink:context xmlns:msink="http://schemas.microsoft.com/ink/2010/main" type="inkWord" rotatedBoundingBox="1583,14586 1932,14585 1933,14899 1584,14900"/>
              </emma:interpretation>
              <emma:one-of disjunction-type="recognition" id="oneOf75">
                <emma:interpretation id="interp375" emma:lang="zh-CN" emma:confidence="0">
                  <emma:literal>n</emma:literal>
                </emma:interpretation>
                <emma:interpretation id="interp376" emma:lang="zh-CN" emma:confidence="0">
                  <emma:literal>〝</emma:literal>
                </emma:interpretation>
                <emma:interpretation id="interp377" emma:lang="zh-CN" emma:confidence="0">
                  <emma:literal>、</emma:literal>
                </emma:interpretation>
                <emma:interpretation id="interp378" emma:lang="zh-CN" emma:confidence="0">
                  <emma:literal>`</emma:literal>
                </emma:interpretation>
                <emma:interpretation id="interp379" emma:lang="zh-CN" emma:confidence="0">
                  <emma:literal>“</emma:literal>
                </emma:interpretation>
              </emma:one-of>
            </emma:emma>
          </inkml:annotationXML>
          <inkml:trace contextRef="#ctx0" brushRef="#br0" timeOffset="586.7865">983 609 192 0,'5'-22'88'0,"-1"22"-69"0,-4 4-24 0,0 3 120 0,4 4-92 16,0 12 57-16,4 6-58 15,1 8 21-15,-1 0-32 16,0 0-3-16,1-11-5 0,-5-8-3 16,4 1 1-16,5-1-69 15,-1-3 54-15,1 0-155 16,-5-11 130-16,0-1-174 15</inkml:trace>
        </inkml:traceGroup>
        <inkml:traceGroup>
          <inkml:annotationXML>
            <emma:emma xmlns:emma="http://www.w3.org/2003/04/emma" version="1.0">
              <emma:interpretation id="{3EF4DB09-E09C-4BAD-A168-1CB81B896253}" emma:medium="tactile" emma:mode="ink">
                <msink:context xmlns:msink="http://schemas.microsoft.com/ink/2010/main" type="inkWord" rotatedBoundingBox="2003,14549 2427,14548 2428,14825 2004,14826"/>
              </emma:interpretation>
              <emma:one-of disjunction-type="recognition" id="oneOf76">
                <emma:interpretation id="interp380" emma:lang="zh-CN" emma:confidence="0">
                  <emma:literal>m</emma:literal>
                </emma:interpretation>
                <emma:interpretation id="interp381" emma:lang="zh-CN" emma:confidence="0">
                  <emma:literal>…</emma:literal>
                </emma:interpretation>
                <emma:interpretation id="interp382" emma:lang="zh-CN" emma:confidence="0">
                  <emma:literal>心</emma:literal>
                </emma:interpretation>
                <emma:interpretation id="interp383" emma:lang="zh-CN" emma:confidence="0">
                  <emma:literal>M</emma:literal>
                </emma:interpretation>
                <emma:interpretation id="interp384" emma:lang="zh-CN" emma:confidence="0">
                  <emma:literal>川</emma:literal>
                </emma:interpretation>
              </emma:one-of>
            </emma:emma>
          </inkml:annotationXML>
          <inkml:trace contextRef="#ctx0" brushRef="#br0" timeOffset="783.8415">1212 632 296 0,'0'0'134'0,"0"3"-105"0,-4 12-37 15,4 0 112-15,-4 7-84 16,-4 19 50-16,-13 3-51 0,-8 19 19 15,0-11-27-15,4-4 7 0,-21 22-12 16,4-3 1-16,-3 3-5 16,3-4-57-16,4 1 44 15,5-8-118-15,8-11 99 16,9-7-225 0</inkml:trace>
        </inkml:traceGroup>
        <inkml:traceGroup>
          <inkml:annotationXML>
            <emma:emma xmlns:emma="http://www.w3.org/2003/04/emma" version="1.0">
              <emma:interpretation id="{3137FAD7-FAA9-4261-B80F-D6D115A21378}" emma:medium="tactile" emma:mode="ink">
                <msink:context xmlns:msink="http://schemas.microsoft.com/ink/2010/main" type="inkWord" rotatedBoundingBox="2610,14590 2831,14589 2832,14859 2611,14860"/>
              </emma:interpretation>
              <emma:one-of disjunction-type="recognition" id="oneOf77">
                <emma:interpretation id="interp385" emma:lang="zh-CN" emma:confidence="0">
                  <emma:literal>o</emma:literal>
                </emma:interpretation>
                <emma:interpretation id="interp386" emma:lang="zh-CN" emma:confidence="0">
                  <emma:literal>。</emma:literal>
                </emma:interpretation>
                <emma:interpretation id="interp387" emma:lang="zh-CN" emma:confidence="0">
                  <emma:literal>0</emma:literal>
                </emma:interpretation>
                <emma:interpretation id="interp388" emma:lang="zh-CN" emma:confidence="0">
                  <emma:literal>○</emma:literal>
                </emma:interpretation>
                <emma:interpretation id="interp389" emma:lang="zh-CN" emma:confidence="0">
                  <emma:literal>°</emma:literal>
                </emma:interpretation>
              </emma:one-of>
            </emma:emma>
          </inkml:annotationXML>
          <inkml:trace contextRef="#ctx0" brushRef="#br0" timeOffset="1100.09">1574 750 292 0,'-4'7'131'0,"4"1"-103"0,0 10-35 15,-4-3 127-15,0-4-96 16,0 0 34-16,-5 8-41 16,-7 7-6-16,3-4-7 15,1-4-11-15,-9 12 5 0,-8-1-105 16,4 1 83-16,8-4-257 15,13-8 217-15,4-7-67 16</inkml:trace>
        </inkml:traceGroup>
        <inkml:traceGroup>
          <inkml:annotationXML>
            <emma:emma xmlns:emma="http://www.w3.org/2003/04/emma" version="1.0">
              <emma:interpretation id="{09F32E9B-A607-455A-8646-D48C76A6049E}" emma:medium="tactile" emma:mode="ink">
                <msink:context xmlns:msink="http://schemas.microsoft.com/ink/2010/main" type="inkWord" rotatedBoundingBox="2985,14523 3293,14522 3294,14881 2986,14882"/>
              </emma:interpretation>
              <emma:one-of disjunction-type="recognition" id="oneOf78">
                <emma:interpretation id="interp390" emma:lang="zh-CN" emma:confidence="0">
                  <emma:literal>v</emma:literal>
                </emma:interpretation>
                <emma:interpretation id="interp391" emma:lang="zh-CN" emma:confidence="0">
                  <emma:literal>ⅴ</emma:literal>
                </emma:interpretation>
                <emma:interpretation id="interp392" emma:lang="zh-CN" emma:confidence="0">
                  <emma:literal>Ⅴ</emma:literal>
                </emma:interpretation>
                <emma:interpretation id="interp393" emma:lang="zh-CN" emma:confidence="0">
                  <emma:literal>V</emma:literal>
                </emma:interpretation>
                <emma:interpretation id="interp394" emma:lang="zh-CN" emma:confidence="0">
                  <emma:literal>U</emma:literal>
                </emma:interpretation>
              </emma:one-of>
            </emma:emma>
          </inkml:annotationXML>
          <inkml:trace contextRef="#ctx0" brushRef="#br0" timeOffset="1681.5188">1853 506 248 0,'-4'0'111'0,"4"3"-87"0,4 5-30 15,-4-8 111 1,4 26-40-16,4 7-41 0,1 4 23 16,-1 11-37-1,0-7 1-15,1-12-8 0,-1-6 1 0,5 2-3 16,3-2 2-16,5-5-2 16,-4-3-1-16,8-15 1 15,-5 0 1-15,10-30-1 16,-6-7 2-16,10-3-2 15,-9-5 2-15,0 5-2 16,-4 3-3-16,-1 0 1 16,-7 3-2-16,-1 12 2 15,-3 4-44-15,-1 7 35 0,0 0-128 16,-4 7 107-16,5 0-248 16,-1 4 213-1,5 0 10-15</inkml:trace>
        </inkml:traceGroup>
        <inkml:traceGroup>
          <inkml:annotationXML>
            <emma:emma xmlns:emma="http://www.w3.org/2003/04/emma" version="1.0">
              <emma:interpretation id="{36398089-B8AB-4428-A814-F4A29A29778A}" emma:medium="tactile" emma:mode="ink">
                <msink:context xmlns:msink="http://schemas.microsoft.com/ink/2010/main" type="inkWord" rotatedBoundingBox="3413,14531 3692,14530 3693,14936 3414,14937"/>
              </emma:interpretation>
              <emma:one-of disjunction-type="recognition" id="oneOf79">
                <emma:interpretation id="interp395" emma:lang="zh-CN" emma:confidence="0">
                  <emma:literal>e</emma:literal>
                </emma:interpretation>
                <emma:interpretation id="interp396" emma:lang="zh-CN" emma:confidence="0">
                  <emma:literal>C</emma:literal>
                </emma:interpretation>
                <emma:interpretation id="interp397" emma:lang="zh-CN" emma:confidence="0">
                  <emma:literal>占</emma:literal>
                </emma:interpretation>
                <emma:interpretation id="interp398" emma:lang="zh-CN" emma:confidence="0">
                  <emma:literal>匕</emma:literal>
                </emma:interpretation>
                <emma:interpretation id="interp399" emma:lang="zh-CN" emma:confidence="0">
                  <emma:literal>ㄈ</emma:literal>
                </emma:interpretation>
              </emma:one-of>
            </emma:emma>
          </inkml:annotationXML>
          <inkml:trace contextRef="#ctx0" brushRef="#br0" timeOffset="2147.1027">2514 632 216 0,'0'-4'98'0,"0"0"-77"0,5 0-26 16,-5 4 103-1,4-11-47-15,0-3-32 16,0-5 6-16,-4 4-19 16,0-3 10-16,-4-1-12 0,0 1 3 0,-5 7-5 15,1 3 8-15,0 8-8 16,-5 8-1-16,1 14 0 16,-5 11 10-16,5 4-9 15,3 4 3-15,5 3-4 16,0-3 2-16,4-8-2 15,4 0 5-15,5-14-5 16,-1-8-3-16,0-4 2 16,1-7 3-16,-1-18-3 15,4-12-5-15,1 1 4 16,-1-5 6-16,1 9-5 16,-5 6-2-16,0 1 2 0,-3 10 14 15,-1 5-11-15,-4 3 13 16,4 11-12-16,0 0 0 15,0 7-2-15,5 1-4 16,-1-1 1-16,0 1-97 16,5-5 77-16,3-2-262 15,1-9 218 1,0-6-52-16</inkml:trace>
        </inkml:traceGroup>
        <inkml:traceGroup>
          <inkml:annotationXML>
            <emma:emma xmlns:emma="http://www.w3.org/2003/04/emma" version="1.0">
              <emma:interpretation id="{9A3ABC3D-A3B7-4724-BAED-C6A4806BDDA8}" emma:medium="tactile" emma:mode="ink">
                <msink:context xmlns:msink="http://schemas.microsoft.com/ink/2010/main" type="inkWord" rotatedBoundingBox="3771,14605 4097,14604 4097,14903 3772,14904"/>
              </emma:interpretation>
              <emma:one-of disjunction-type="recognition" id="oneOf80">
                <emma:interpretation id="interp400" emma:lang="zh-CN" emma:confidence="0">
                  <emma:literal>r</emma:literal>
                </emma:interpretation>
                <emma:interpretation id="interp401" emma:lang="zh-CN" emma:confidence="0">
                  <emma:literal>v</emma:literal>
                </emma:interpretation>
                <emma:interpretation id="interp402" emma:lang="zh-CN" emma:confidence="0">
                  <emma:literal>ⅴ</emma:literal>
                </emma:interpretation>
                <emma:interpretation id="interp403" emma:lang="zh-CN" emma:confidence="0">
                  <emma:literal>Ⅴ</emma:literal>
                </emma:interpretation>
                <emma:interpretation id="interp404" emma:lang="zh-CN" emma:confidence="0">
                  <emma:literal>V</emma:literal>
                </emma:interpretation>
              </emma:one-of>
            </emma:emma>
          </inkml:annotationXML>
          <inkml:trace contextRef="#ctx0" brushRef="#br0" timeOffset="2515.4329">2985-5 312 0,'0'0'138'0,"0"0"-109"0,-5 12-37 0,5-1 103 16,-4 11-76-16,0 15 49 15,-4 7-49-15,-1 8 28 16,1 7-35-16,-8 0 16 0,3 4-20 16,-4 7 1-16,9-7-7 15,0 11-1-15,4-15 0 0,4-7-21 16,0-7 16-16,0-12-52 15,4-11 43-15,0-3-90 16,4-5 79-16,5 1-144 16,-1-11 129-16,5-8-205 15</inkml:trace>
        </inkml:traceGroup>
        <inkml:traceGroup>
          <inkml:annotationXML>
            <emma:emma xmlns:emma="http://www.w3.org/2003/04/emma" version="1.0">
              <emma:interpretation id="{67E8ABE4-3213-429A-924B-DD7585FBE579}" emma:medium="tactile" emma:mode="ink">
                <msink:context xmlns:msink="http://schemas.microsoft.com/ink/2010/main" type="inkWord" rotatedBoundingBox="4075,14893 4309,14893 4309,15339 4076,15340"/>
              </emma:interpretation>
              <emma:one-of disjunction-type="recognition" id="oneOf81">
                <emma:interpretation id="interp405" emma:lang="zh-CN" emma:confidence="0">
                  <emma:literal>'</emma:literal>
                </emma:interpretation>
                <emma:interpretation id="interp406" emma:lang="zh-CN" emma:confidence="0">
                  <emma:literal>,</emma:literal>
                </emma:interpretation>
                <emma:interpretation id="interp407" emma:lang="zh-CN" emma:confidence="0">
                  <emma:literal>/</emma:literal>
                </emma:interpretation>
                <emma:interpretation id="interp408" emma:lang="zh-CN" emma:confidence="0">
                  <emma:literal>1</emma:literal>
                </emma:interpretation>
                <emma:interpretation id="interp409" emma:lang="zh-CN" emma:confidence="0">
                  <emma:literal>0</emma:literal>
                </emma:interpretation>
              </emma:one-of>
            </emma:emma>
          </inkml:annotationXML>
          <inkml:trace contextRef="#ctx0" brushRef="#br0" timeOffset="3024.1074">3130 487 296 0,'-8'0'131'0,"8"4"-103"0,0-4-35 0,0 0 115 16,0 4-86-16,0 10 48 15,0 1-50-15,0 11 4 16,0 7-16-16,0 4 0 0,0-7-6 15,0 0-1-15,0-5 0 16,4 12-1-16,0 0 0 16,5-14 0-16,-1-5 0 15,0-3-12-15,5-8 10 16,3-10-14-16,5-12 13 16,0-11 1-16,4-11 1 15,0 4-2-15,-4 3 2 16,-1-7 1-16,-3 11 0 0,-4 8 2 15,-1 3-1-15,-4 4 30 16,-8 11-18 0,5 11-8-16,-1 7 7 15,0 8-10-15,4 8 5 16,0-5-6-16,1 1 0 16,-1-4 0-16,0-4-24 15,1-4 18-15,3-3-73 16,1 0 60-16,3-11-139 15,1-4 121-15,4-4-257 16,0-15 225 0,-1 1 23-16</inkml:trace>
        </inkml:traceGroup>
        <inkml:traceGroup>
          <inkml:annotationXML>
            <emma:emma xmlns:emma="http://www.w3.org/2003/04/emma" version="1.0">
              <emma:interpretation id="{58327E9A-D063-4BA0-AB8E-2347B2454C1E}" emma:medium="tactile" emma:mode="ink">
                <msink:context xmlns:msink="http://schemas.microsoft.com/ink/2010/main" type="inkWord" rotatedBoundingBox="4765,14549 5053,14548 5054,14955 4766,14956"/>
              </emma:interpretation>
              <emma:one-of disjunction-type="recognition" id="oneOf82">
                <emma:interpretation id="interp410" emma:lang="zh-CN" emma:confidence="0">
                  <emma:literal>c</emma:literal>
                </emma:interpretation>
                <emma:interpretation id="interp411" emma:lang="zh-CN" emma:confidence="0">
                  <emma:literal>C</emma:literal>
                </emma:interpretation>
                <emma:interpretation id="interp412" emma:lang="zh-CN" emma:confidence="0">
                  <emma:literal>(</emma:literal>
                </emma:interpretation>
                <emma:interpretation id="interp413" emma:lang="zh-CN" emma:confidence="0">
                  <emma:literal>[</emma:literal>
                </emma:interpretation>
                <emma:interpretation id="interp414" emma:lang="zh-CN" emma:confidence="0">
                  <emma:literal>。</emma:literal>
                </emma:interpretation>
              </emma:one-of>
            </emma:emma>
          </inkml:annotationXML>
          <inkml:trace contextRef="#ctx0" brushRef="#br0" timeOffset="3423.9392">3713 550 340 0,'0'15'154'0,"4"0"-121"0,0 0-42 0,0-8 89 16,0 0-65-16,0 1 11 15,1-1-17-15,3-3-1 16,0 0-6-16,5-4 8 0,3-4-8 16,1-4 2-16,4-3-3 15,0 0-1-15,-1-4 1 0,-3 1-1 16,-9-5 0-16,-3-3-3 15,-10 3 2-15,-3 1 4 16,-9 7-3-16,1 4 3 16,-1 7-2-16,1 7 11 15,-1 11-10-15,-4 8 25 16,4 11-21-16,1 4 37 16,7 11-33-16,5-1 18 15,4-6-20-15,0-8 3 16,4-8-7-16,5 1 3 15,-1-8-6-15,5-3 0 16,3-1 0-16,-3-3-18 16,16-8 13-16,17 1-65 15,-5-8 53-15,5 0-120 16,0 0 105-16,-9-19-309 16,-8-3 262-16,-8 0-22 15</inkml:trace>
        </inkml:traceGroup>
        <inkml:traceGroup>
          <inkml:annotationXML>
            <emma:emma xmlns:emma="http://www.w3.org/2003/04/emma" version="1.0">
              <emma:interpretation id="{014FE2B9-A153-4C1B-AA8A-30F44A0B787F}" emma:medium="tactile" emma:mode="ink">
                <msink:context xmlns:msink="http://schemas.microsoft.com/ink/2010/main" type="inkWord" rotatedBoundingBox="5144,14608 5344,14607 5345,14914 5145,14915"/>
              </emma:interpretation>
              <emma:one-of disjunction-type="recognition" id="oneOf83">
                <emma:interpretation id="interp415" emma:lang="zh-CN" emma:confidence="0">
                  <emma:literal>o</emma:literal>
                </emma:interpretation>
                <emma:interpretation id="interp416" emma:lang="zh-CN" emma:confidence="0">
                  <emma:literal>。</emma:literal>
                </emma:interpretation>
                <emma:interpretation id="interp417" emma:lang="zh-CN" emma:confidence="0">
                  <emma:literal>0</emma:literal>
                </emma:interpretation>
                <emma:interpretation id="interp418" emma:lang="zh-CN" emma:confidence="0">
                  <emma:literal>○</emma:literal>
                </emma:interpretation>
                <emma:interpretation id="interp419" emma:lang="zh-CN" emma:confidence="0">
                  <emma:literal>O</emma:literal>
                </emma:interpretation>
              </emma:one-of>
            </emma:emma>
          </inkml:annotationXML>
          <inkml:trace contextRef="#ctx0" brushRef="#br0" timeOffset="4369.405">-1113 2133 308 0,'-21'7'138'0,"21"-7"-109"0,0 4-37 0,0-4 70 16,12 7-51-16,1 1 44 15,20-4-41-15,-8-1 24 16,17 5-28-16,-5-5 8 0,5-3-12 16,-5 0-2-16,5 4-2 15,-13-4 7-15,12 4-7 16,-11-1-63-16,11-3 49 15,-7 0-134-15,3 4 112 0,-4-4-266 32,5 8 231-32,-9-1 20 0</inkml:trace>
        </inkml:traceGroup>
        <inkml:traceGroup>
          <inkml:annotationXML>
            <emma:emma xmlns:emma="http://www.w3.org/2003/04/emma" version="1.0">
              <emma:interpretation id="{AD85C863-E30B-46B1-81E1-5084A52CEC55}" emma:medium="tactile" emma:mode="ink">
                <msink:context xmlns:msink="http://schemas.microsoft.com/ink/2010/main" type="inkWord" rotatedBoundingBox="5456,14656 5818,14655 5819,14918 5457,14919"/>
              </emma:interpretation>
              <emma:one-of disjunction-type="recognition" id="oneOf84">
                <emma:interpretation id="interp420" emma:lang="zh-CN" emma:confidence="0">
                  <emma:literal>u</emma:literal>
                </emma:interpretation>
                <emma:interpretation id="interp421" emma:lang="zh-CN" emma:confidence="0">
                  <emma:literal>“</emma:literal>
                </emma:interpretation>
                <emma:interpretation id="interp422" emma:lang="zh-CN" emma:confidence="0">
                  <emma:literal>〝</emma:literal>
                </emma:interpretation>
                <emma:interpretation id="interp423" emma:lang="zh-CN" emma:confidence="0">
                  <emma:literal>U</emma:literal>
                </emma:interpretation>
                <emma:interpretation id="interp424" emma:lang="zh-CN" emma:confidence="0">
                  <emma:literal>仕</emma:literal>
                </emma:interpretation>
              </emma:one-of>
            </emma:emma>
          </inkml:annotationXML>
          <inkml:trace contextRef="#ctx0" brushRef="#br0" timeOffset="4114.4177">-993 1856 272 0,'-12'0'125'0,"12"0"-99"0,-8 7-33 0,8-3 68 16,12-4-50-16,-4 0 39 0,13 0-37 16,0 0 23-16,8-4-26 15,0 0 22-15,0 4-23 0,-4 0 3 16,4-3-8-16,0 3 3 16,1 0-6-16,-5 0 0 15,8 3 0-15,-8-3-29 16,4 4 22-16,0 0-113 15,-8 3 92-15,0 0-208 16,-9 5 180 0,5-5-77-16</inkml:trace>
        </inkml:traceGroup>
        <inkml:traceGroup>
          <inkml:annotationXML>
            <emma:emma xmlns:emma="http://www.w3.org/2003/04/emma" version="1.0">
              <emma:interpretation id="{FC2D47EB-308D-4D16-8E42-064A1751FDA2}" emma:medium="tactile" emma:mode="ink">
                <msink:context xmlns:msink="http://schemas.microsoft.com/ink/2010/main" type="inkWord" rotatedBoundingBox="5910,14634 6280,14633 6281,14933 5911,14934"/>
              </emma:interpretation>
              <emma:one-of disjunction-type="recognition" id="oneOf85">
                <emma:interpretation id="interp425" emma:lang="zh-CN" emma:confidence="0">
                  <emma:literal>n</emma:literal>
                </emma:interpretation>
                <emma:interpretation id="interp426" emma:lang="zh-CN" emma:confidence="0">
                  <emma:literal>“</emma:literal>
                </emma:interpretation>
                <emma:interpretation id="interp427" emma:lang="zh-CN" emma:confidence="0">
                  <emma:literal>"</emma:literal>
                </emma:interpretation>
                <emma:interpretation id="interp428" emma:lang="zh-CN" emma:confidence="0">
                  <emma:literal>Ⅵ</emma:literal>
                </emma:interpretation>
                <emma:interpretation id="interp429" emma:lang="zh-CN" emma:confidence="0">
                  <emma:literal>u</emma:literal>
                </emma:interpretation>
              </emma:one-of>
            </emma:emma>
          </inkml:annotationXML>
          <inkml:trace contextRef="#ctx0" brushRef="#br0" timeOffset="9068.6467">201 1571 176 0,'9'-30'78'0,"-9"30"-61"0,4 0-21 0,-4 0 70 16,0 0-53-16,4 8 52 15,-4 6-48-15,0 12 27 16,-4 8-32-16,4-5 4 0,-13 27-11 16,1-8 2-16,-5 15-5 15,1-8 2-15,-1 12-3 16,0-8-1-16,5-7 1 15,-1-8-1-15,1 0 0 0,4-7-12 16,3-14 10 0,1-5-19-16,4-11 16 0,0 1-12 15,9-27 13-15,-5 5-4 16,4-35 6-16,0 9-5 16,5-16 6-16,8-25-3 15,-1 7 3-15,-3 15 9 16,-4 0-6-16,-1 18 16 15,5 8-14-15,-1 10 21 16,9 16-19-16,4 18 19 16,-16 8-18-16,4-5 4 0,3 27-7 15,1-8 5-15,-8 27-6 16,3-16 4-16,1 15-6 16,-5-11 0-16,5 8 0 15,-5-8-1-15,1-4 0 16,-1-3-3-16,-3-8 2 15,-1-3-38-15,5-4 30 16,-9-4-50-16,0-11 45 16,0 0-66-16,-8-15 60 15,4 1-55-15,-8-12 56 16,-5 0-15-16,-4-4 24 16,5 5 4-16,-17-5 3 15,0 4 50-15,0 1-37 16,4 3 56-16,4 3-50 15,4 1 23-15,5 3-28 16,3 0 41-16,14 1-40 0,-1-1 15 16,8 0-20-16,1 1 2 15,7-1-7-15,-3 0 2 16,4 0-3-16,-4 1-65 16,3-5 50-16,-3 5-166 15,0-1 139-15,-5 0-95 16</inkml:trace>
        </inkml:traceGroup>
        <inkml:traceGroup>
          <inkml:annotationXML>
            <emma:emma xmlns:emma="http://www.w3.org/2003/04/emma" version="1.0">
              <emma:interpretation id="{93916C5F-0BD5-4D3C-91EF-16FF76C0743E}" emma:medium="tactile" emma:mode="ink">
                <msink:context xmlns:msink="http://schemas.microsoft.com/ink/2010/main" type="inkWord" rotatedBoundingBox="6388,14294 6725,14293 6726,14755 6389,14756"/>
              </emma:interpretation>
              <emma:one-of disjunction-type="recognition" id="oneOf86">
                <emma:interpretation id="interp430" emma:lang="zh-CN" emma:confidence="0">
                  <emma:literal>i</emma:literal>
                </emma:interpretation>
                <emma:interpretation id="interp431" emma:lang="zh-CN" emma:confidence="0">
                  <emma:literal>山</emma:literal>
                </emma:interpretation>
                <emma:interpretation id="interp432" emma:lang="zh-CN" emma:confidence="0">
                  <emma:literal>+</emma:literal>
                </emma:interpretation>
                <emma:interpretation id="interp433" emma:lang="zh-CN" emma:confidence="0">
                  <emma:literal>十</emma:literal>
                </emma:interpretation>
                <emma:interpretation id="interp434" emma:lang="zh-CN" emma:confidence="0">
                  <emma:literal>九</emma:literal>
                </emma:interpretation>
              </emma:one-of>
            </emma:emma>
          </inkml:annotationXML>
          <inkml:trace contextRef="#ctx0" brushRef="#br0" timeOffset="9774.7469">780 2122 236 0,'-5'-4'108'0,"5"4"-85"0,0-11-29 0,0 11 71 15,0-7-52-15,0 3 9 16,-8-7-14-16,4 0 5 16,-4-4-10-16,-1 4-1 0,-3 0-1 15,-5 0 1-15,5 11-1 16,-5 0 5-16,0 14-5 16,9-2 6-16,-9 17-6 15,9-7-3-15,4 4 2 16,4-4 0-16,0 12 0 15,0-5 0-15,0-7 0 16,0 1 5-16,8-12-4 0,1 0 9 16,7-15-8-16,-3 0 2 15,3-10-3-15,-3-1 2 16,-1-7-2-16,1 3 2 16,-9-3-2-16,4 4 5 15,-3 3-5-15,-1 4 14 16,0 11-11-16,0 0 12 15,8 7-12-15,-7 0 0 16,3 23-2-16,0-4 12 16,1 15-10-16,-5-8 3 15,0 22-5-15,-4-10 2 0,0 18-3 16,0-8 5-16,-4 12-5 16,0-12 0-16,-5 8 0 15,1-8-4-15,-5-3 2 16,-3-11-24-16,-1-4 19 15,1-4-17-15,-1-14 17 16,0-5-14-16,1-21 15 16,3 0-6-16,1-16 8 15,-1 5 2-15,9-8 1 16,-4 4 28-16,8-15-22 16,0 7 20-16,12-14-19 15,1 7 10-15,16-7-12 16,-4 7-6-16,16-8 1 15,-7 8 5-15,3-7-4 16,13-19-31-16,-17 30 24 16,-8 7-91-16,0 4 75 0,-4-1-150 15,0 5 131-15,4 3-130 16</inkml:trace>
          <inkml:trace contextRef="#ctx0" brushRef="#br0" timeOffset="10541.4959">1092 2118 316 0,'-5'8'141'0,"5"-8"-111"0,5 7-38 15,-5-3 73-15,4-1-53 16,0 1 12-16,4 0-16 0,1-1-3 16,3-6-3-16,1 3-4 0,3-8 1 15,-7-6 9-15,3-1-6 16,1-4-4-16,-5-3 2 15,0 0 0-15,-4 0 0 16,-4 3-3-16,-4 1 2 16,0 3 4-16,0 8-3 15,0 3 0-15,-5 11 1 16,-7 15-1-16,3 8 0 16,-3 0 8-16,7-1-6 15,5-7 7-15,4 1-6 16,0-5 9-16,4 8-9 15,0 4 4-15,5-8-5 0,-5-4-4 16,4 1 2-16,1-5-17 16,-1-6 13-16,4-1-60 15,1-7 50-15,3-7-113 16,-3-4 98-16,-1 0-108 16,9-8 102-16,8-7-49 15,5-3 61 1,-9-1 25-16,-5 1-5 15,1 3 125-15,-4 3-95 16,-5 9 108-16,1 3-102 16,-5 3 57-16,0 8-66 15,1 8 34-15,-1 6-43 0,-4 5 20 16,0 3-25-16,-4 4-4 16,5 7-3-16,-1 1 0 0,0-9-2 15,-4-2-3-15,4-5 1 16,0-3-10-16,0-4 8 15,1-4-15-15,3-10 13 16,4-16 3-16,5 1 1 16,0-1 1-16,-1-3 0 15,1-4-3-15,4 0 2 16,-1 0 6-16,1 4-4 16,-4 7 17-16,0 4-14 15,-1 8 24-15,-3 6-22 16,-1 5 9-16,-3 3-11 15,-1 4 9-15,-4-1-10 16,0 1-1-16,-4 4-1 16,0-5-24-16,0 1 18 15,0-4-87-15,4 4 71 0,0-4-185 16,1 0 158-16,-1-7-178 16</inkml:trace>
        </inkml:traceGroup>
        <inkml:traceGroup>
          <inkml:annotationXML>
            <emma:emma xmlns:emma="http://www.w3.org/2003/04/emma" version="1.0">
              <emma:interpretation id="{5EDA4EA6-1B21-46A1-9D19-AE6AE63A4CA2}" emma:medium="tactile" emma:mode="ink">
                <msink:context xmlns:msink="http://schemas.microsoft.com/ink/2010/main" type="inkWord" rotatedBoundingBox="6879,14486 7070,14485 7071,14825 6880,14826"/>
              </emma:interpretation>
              <emma:one-of disjunction-type="recognition" id="oneOf87">
                <emma:interpretation id="interp435" emma:lang="zh-CN" emma:confidence="0">
                  <emma:literal>s</emma:literal>
                </emma:interpretation>
                <emma:interpretation id="interp436" emma:lang="zh-CN" emma:confidence="0">
                  <emma:literal>S</emma:literal>
                </emma:interpretation>
                <emma:interpretation id="interp437" emma:lang="zh-CN" emma:confidence="0">
                  <emma:literal>∫</emma:literal>
                </emma:interpretation>
                <emma:interpretation id="interp438" emma:lang="zh-CN" emma:confidence="0">
                  <emma:literal>;</emma:literal>
                </emma:interpretation>
                <emma:interpretation id="interp439" emma:lang="zh-CN" emma:confidence="0">
                  <emma:literal>彡</emma:literal>
                </emma:interpretation>
              </emma:one-of>
            </emma:emma>
          </inkml:annotationXML>
          <inkml:trace contextRef="#ctx0" brushRef="#br0" timeOffset="10784.4803">1841 2015 300 0,'-9'11'134'0,"9"-8"-105"0,0 1-37 0,0 3 84 16,4 1-62-16,1-1 55 16,3 1-52-16,0-5 3 15,9 1-14-15,4-4-1 0,8-4-4 16,4 1 2-16,4-5-2 15,-3 1-3-15,-1-1 1 16,-4-3-44 0,-4 4 35-16,-4-4-108 0,-4 0 91 15,-9 0-138-15,0-4 125 16,-12 0-138 0</inkml:trace>
        </inkml:traceGroup>
        <inkml:traceGroup>
          <inkml:annotationXML>
            <emma:emma xmlns:emma="http://www.w3.org/2003/04/emma" version="1.0">
              <emma:interpretation id="{84CDC065-9DE3-4C07-94C3-49872B4B292A}" emma:medium="tactile" emma:mode="ink">
                <msink:context xmlns:msink="http://schemas.microsoft.com/ink/2010/main" type="inkWord" rotatedBoundingBox="7270,14741 7546,14741 7546,15070 7270,15070"/>
              </emma:interpretation>
              <emma:one-of disjunction-type="recognition" id="oneOf88">
                <emma:interpretation id="interp440" emma:lang="zh-CN" emma:confidence="0">
                  <emma:literal>'</emma:literal>
                </emma:interpretation>
                <emma:interpretation id="interp441" emma:lang="zh-CN" emma:confidence="0">
                  <emma:literal>,</emma:literal>
                </emma:interpretation>
                <emma:interpretation id="interp442" emma:lang="zh-CN" emma:confidence="0">
                  <emma:literal>/</emma:literal>
                </emma:interpretation>
                <emma:interpretation id="interp443" emma:lang="zh-CN" emma:confidence="0">
                  <emma:literal>1</emma:literal>
                </emma:interpretation>
                <emma:interpretation id="interp444" emma:lang="zh-CN" emma:confidence="0">
                  <emma:literal>0</emma:literal>
                </emma:interpretation>
              </emma:one-of>
            </emma:emma>
          </inkml:annotationXML>
          <inkml:trace contextRef="#ctx0" brushRef="#br0" timeOffset="10977.2763">2073 1782 252 0,'-16'-26'115'0,"12"29"-91"0,-5-3-30 0,5 4 119 16,0 11-90-16,-4-4 68 16,-9 19-68-16,-4 21 41 15,5 5-47-15,-1-4 22 0,5-4-29 0,3-4-8 16,5 0-1-16,4-3-1 16,8-4 0-16,5-7-56 15,3-4 44-15,5-8-108 16,0-3 92-16,4-8-218 15,-8-3 189-15,8-8-113 16</inkml:trace>
        </inkml:traceGroup>
        <inkml:traceGroup>
          <inkml:annotationXML>
            <emma:emma xmlns:emma="http://www.w3.org/2003/04/emma" version="1.0">
              <emma:interpretation id="{3C0CBC3D-9BCC-4F4A-896B-615B236B2AB5}" emma:medium="tactile" emma:mode="ink">
                <msink:context xmlns:msink="http://schemas.microsoft.com/ink/2010/main" type="inkWord" rotatedBoundingBox="7919,14486 8497,14485 8498,14881 7920,14882"/>
              </emma:interpretation>
              <emma:one-of disjunction-type="recognition" id="oneOf89">
                <emma:interpretation id="interp445" emma:lang="zh-CN" emma:confidence="0">
                  <emma:literal>m</emma:literal>
                </emma:interpretation>
                <emma:interpretation id="interp446" emma:lang="zh-CN" emma:confidence="0">
                  <emma:literal>心</emma:literal>
                </emma:interpretation>
                <emma:interpretation id="interp447" emma:lang="zh-CN" emma:confidence="0">
                  <emma:literal>M</emma:literal>
                </emma:interpretation>
                <emma:interpretation id="interp448" emma:lang="zh-CN" emma:confidence="0">
                  <emma:literal>…</emma:literal>
                </emma:interpretation>
                <emma:interpretation id="interp449" emma:lang="zh-CN" emma:confidence="0">
                  <emma:literal>从</emma:literal>
                </emma:interpretation>
              </emma:one-of>
            </emma:emma>
          </inkml:annotationXML>
          <inkml:trace contextRef="#ctx0" brushRef="#br0" timeOffset="12197.7128">131 2059 204 0,'-5'4'92'0,"1"-1"-73"0,-4 5-24 15,8-5 72-15,-4 9-54 16,4-5 44-16,-13 8-43 16,5 0 16-16,-4 3-22 15,-5 12-2-15,4-1-4 0,5-3-2 16,0-4 1-16,4-3-41 16,-9 7 32-16,9-4-110 15,0-4 92-15,0-3-192 16</inkml:trace>
        </inkml:traceGroup>
        <inkml:traceGroup>
          <inkml:annotationXML>
            <emma:emma xmlns:emma="http://www.w3.org/2003/04/emma" version="1.0">
              <emma:interpretation id="{F0CB4629-DFAD-4A9A-809C-3D58E37B9A97}" emma:medium="tactile" emma:mode="ink">
                <msink:context xmlns:msink="http://schemas.microsoft.com/ink/2010/main" type="inkWord" rotatedBoundingBox="8743,14556 9088,14555 9089,14811 8744,14812"/>
              </emma:interpretation>
              <emma:one-of disjunction-type="recognition" id="oneOf90">
                <emma:interpretation id="interp450" emma:lang="zh-CN" emma:confidence="0">
                  <emma:literal>a</emma:literal>
                </emma:interpretation>
                <emma:interpretation id="interp451" emma:lang="zh-CN" emma:confidence="0">
                  <emma:literal>“</emma:literal>
                </emma:interpretation>
                <emma:interpretation id="interp452" emma:lang="zh-CN" emma:confidence="0">
                  <emma:literal>氏</emma:literal>
                </emma:interpretation>
                <emma:interpretation id="interp453" emma:lang="zh-CN" emma:confidence="0">
                  <emma:literal>9</emma:literal>
                </emma:interpretation>
                <emma:interpretation id="interp454" emma:lang="zh-CN" emma:confidence="0">
                  <emma:literal>q</emma:literal>
                </emma:interpretation>
              </emma:one-of>
            </emma:emma>
          </inkml:annotationXML>
          <inkml:trace contextRef="#ctx0" brushRef="#br0" timeOffset="11893.0407">126 2133 116 0,'-8'0'55'15,"8"0"-43"-15,-8 4-15 0,8-4 68 0,0 0-52 16,0 0 55-16,0 3-51 15,0-3 22-15,4 4-28 16,0-4 35-16,4 4-34 0,9-1 22 16,8 1-25-16,-8 0 11 15,12 0-14-15,0-1-1 16,8 1-3-16,-7-4 4 16,-6 0-5-16,6-4-3 15,-10 1 2-15,-3 3 5 0,4-4-4 16,-9 0-3-1,5 0 2-15,-9 1-34 0,1-1 27 16,-5 0-96-16,-4 4 80 16,-4 0-143-1,-1 0 127-15,1 0-72 16</inkml:trace>
        </inkml:traceGroup>
        <inkml:traceGroup>
          <inkml:annotationXML>
            <emma:emma xmlns:emma="http://www.w3.org/2003/04/emma" version="1.0">
              <emma:interpretation id="{F0C4D6A6-5EBE-465C-AD08-23A294A24212}" emma:medium="tactile" emma:mode="ink">
                <msink:context xmlns:msink="http://schemas.microsoft.com/ink/2010/main" type="inkWord" rotatedBoundingBox="9263,14457 9654,14456 9655,14840 9264,14841"/>
              </emma:interpretation>
              <emma:one-of disjunction-type="recognition" id="oneOf91">
                <emma:interpretation id="interp455" emma:lang="zh-CN" emma:confidence="0">
                  <emma:literal>x</emma:literal>
                </emma:interpretation>
                <emma:interpretation id="interp456" emma:lang="zh-CN" emma:confidence="0">
                  <emma:literal>ⅹ</emma:literal>
                </emma:interpretation>
                <emma:interpretation id="interp457" emma:lang="zh-CN" emma:confidence="0">
                  <emma:literal>×</emma:literal>
                </emma:interpretation>
                <emma:interpretation id="interp458" emma:lang="zh-CN" emma:confidence="0">
                  <emma:literal>Ⅹ</emma:literal>
                </emma:interpretation>
                <emma:interpretation id="interp459" emma:lang="zh-CN" emma:confidence="0">
                  <emma:literal>X</emma:literal>
                </emma:interpretation>
              </emma:one-of>
            </emma:emma>
          </inkml:annotationXML>
          <inkml:trace contextRef="#ctx0" brushRef="#br0" timeOffset="14269.5128">3010 1593 184 0,'-5'-7'85'0,"1"-4"-67"0,-4 18-23 0,8-3 89 16,-4 3-67 0,0 4 33-16,-5 8-36 15,1 10 17-15,4-3-23 0,0-4-1 0,-5 26-5 16,1-7-2-16,4 22 1 15,0-11 1-15,4 3-1 16,0-7-71-16,8 8 56 16,0-12-139-16,9 0 117 15,-5-3-119 1</inkml:trace>
          <inkml:trace contextRef="#ctx0" brushRef="#br0" timeOffset="12957.6415">2494 2203 272 0,'0'-26'125'0,"0"19"-99"0,0 11-33 15,0-4 127-15,0 0-96 16,0 0 67 0,-4 18-11-16,-1 8-57 15,-3 7 19-15,0-3-32 0,-1-4 5 16,-7 11-11-16,-1-8-13 16,-4 19 7-16,-4-7-92 15,0 7 73-15,5-11-221 16,-1-4 186-16,4-7-221 15</inkml:trace>
        </inkml:traceGroup>
        <inkml:traceGroup>
          <inkml:annotationXML>
            <emma:emma xmlns:emma="http://www.w3.org/2003/04/emma" version="1.0">
              <emma:interpretation id="{470FAA8F-DA97-46A1-86AC-D581A7B8529F}" emma:medium="tactile" emma:mode="ink">
                <msink:context xmlns:msink="http://schemas.microsoft.com/ink/2010/main" type="inkWord" rotatedBoundingBox="9869,14139 10286,14138 10287,15055 9871,15056"/>
              </emma:interpretation>
              <emma:one-of disjunction-type="recognition" id="oneOf92">
                <emma:interpretation id="interp460" emma:lang="zh-CN" emma:confidence="0">
                  <emma:literal>)</emma:literal>
                </emma:interpretation>
                <emma:interpretation id="interp461" emma:lang="zh-CN" emma:confidence="0">
                  <emma:literal>丿</emma:literal>
                </emma:interpretation>
                <emma:interpretation id="interp462" emma:lang="zh-CN" emma:confidence="0">
                  <emma:literal>'</emma:literal>
                </emma:interpretation>
                <emma:interpretation id="interp463" emma:lang="zh-CN" emma:confidence="0">
                  <emma:literal>〉</emma:literal>
                </emma:interpretation>
                <emma:interpretation id="interp464" emma:lang="zh-CN" emma:confidence="0">
                  <emma:literal>’</emma:literal>
                </emma:interpretation>
              </emma:one-of>
            </emma:emma>
          </inkml:annotationXML>
          <inkml:trace contextRef="#ctx0" brushRef="#br0" timeOffset="14923.4702">3268 1641 216 0,'-5'0'98'0,"5"-4"-77"0,0 4-26 16,0 0 53-16,0 0-39 15,5 4-3-15,3 0-3 0,0-1-6 16,5 1 2-16,-1 4-139 16,1-1 110-16,-1 4-122 15</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28:15.711"/>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0E1BB1E0-5B90-41FB-8F10-D47BC2557456}" emma:medium="tactile" emma:mode="ink">
          <msink:context xmlns:msink="http://schemas.microsoft.com/ink/2010/main" type="inkDrawing" rotatedBoundingBox="4840,3404 4993,6516 4363,6547 4211,3435" semanticType="callout" shapeName="Other">
            <msink:sourceLink direction="to" ref="{00B1491C-C4B8-46E8-90AA-B771BED4BA14}"/>
            <msink:sourceLink direction="to" ref="{64CD9DCA-F46F-4087-8541-88D8372A3F9A}"/>
            <msink:sourceLink direction="from" ref="{F9DB518E-8176-44DD-B6A9-B083FC3B1BA7}"/>
          </msink:context>
        </emma:interpretation>
      </emma:emma>
    </inkml:annotationXML>
    <inkml:trace contextRef="#ctx0" brushRef="#br0">-4 0 144 0,'0'-3'65'0,"0"3"-51"0,0 0-17 0,0 0 77 0,0 0-59 16,0 0 39-16,4 0-39 15,5 3 39-15,-1 1-41 16,0 3 19-16,1 5-23 0,-1 2 14 16,4 5-17-16,1 3 8 15,-1 4-10-15,5 7 15 16,0 0-15-16,4 8 15 16,-1 7-14-16,-3 4 6 15,-5 3-8-15,1 5 6 16,-1 3-6-16,-3 10 9 15,3 5-9-15,1 7 2 16,-1 4-4-16,-4 3 11 0,1-25-10 16,-5-12 11-16,0 30-10 15,0-11 7-15,0 15-7 16,1-7-2-16,-5 10 0 16,0-14 1-16,0 25-1 15,0-14-3-15,-5 22 1 16,1-19 6-16,0 16-4 15,0-20 0-15,0 20 0 16,4-20-4-16,0 9 2 16,0-16 9-16,0 4-6 15,0-11 7-15,0-4-6 16,0-7 4-16,0-8-6 16,0-10 3-16,0-4-3 15,0-8-1-15,0-4 1 0,0-3-1 16,0-4 0-16,0-3-9 15,-4-4 7-15,4-4 1 16,-5-4 1-16,5 1 0 16,-4-5 0-16,4 1-6 15,-4-11 5-15,0-1-3 16,0-7 3-16,0 4-2 16,-5-11 2-16,5 0-2 15,-8-4 2-15,3 4 4 16,-3-8-3-16,-1 4-2 15,1-7 1-15,-1 7 1 16,-7-7 0-16,7 3 0 0,1 1 0 16,-1 3 2-16,5 4-1 15,0 3-1-15,-1 4 1 16,5 1 4-16,4 10-4 16,0 0 6-16,8 19-6 15,1-4 9-15,7 15-8 16,-3-4 5-16,4 12-6 15,-1-5 9-15,-3 8-8 16,-1-7 2-16,1 7-3 16,-1-8 2-16,1 1-2 15,-5-8-1-15,4-4 1 16,-3-3 10-16,3-15-9 16,1 0 5-16,12-26-5 15,-5 4 8-15,14-33-8 0,-5 10 5 16,17-17-6-16,-9 6 6 15,5-3-6-15,-9 7 3 16,0 0-3-16,-4 12-26 16,-8-1 20-16,8-11-85 15,-12 15 69-15,-5 8-193 16,-3 14 165-16,-5 4-221 16</inkml:trace>
  </inkml:traceGroup>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29:06.863"/>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A9DFBD8B-6E6F-4123-9FDB-8B6F91E6F4E6}" emma:medium="tactile" emma:mode="ink">
          <msink:context xmlns:msink="http://schemas.microsoft.com/ink/2010/main" type="inkDrawing" rotatedBoundingBox="5353,8684 5506,11402 4786,11442 4633,8725" semanticType="callout" shapeName="Other">
            <msink:sourceLink direction="from" ref="{00B1491C-C4B8-46E8-90AA-B771BED4BA14}"/>
            <msink:sourceLink direction="to" ref="{2DF100F3-7F56-4F7D-B756-77A94658475E}"/>
          </msink:context>
        </emma:interpretation>
      </emma:emma>
    </inkml:annotationXML>
    <inkml:trace contextRef="#ctx0" brushRef="#br0">15 1 184 0,'0'-4'85'0,"0"4"-67"0,4 0-23 0,-4 0 81 15,5 0-61-15,-5 0 48 16,4 4-47-16,0-4 34 16,4 7-37-16,1 1 26 0,3-1-29 15,1 1 18-15,3 28-21 16,-3-2 2-16,3 21-7 16,-3-7 13-16,3 23-11 15,-3-12 9-15,4 22-10 16,-5-14 18-16,0 40-16 0,1-18 12 15,-1 11-12-15,-3-15 2 16,-1 37-5-16,-4-19 8 16,0 34-8-16,1-26-7 15,-5 15 5-15,0-19 2 16,4 30-2-16,0-19 0 16,0 8 1-16,0-19-1 15,5-11 0-15,-5-14-3 16,0-5 2-16,0-10-2 15,0-12 2-15,0-3 1 16,-4-11 0-16,0-8-6 0,0-7 5 16,0-4-3-16,0-3 3 15,0-1 1-15,-4-7 0 16,4 0-9-16,-4-3 7 16,0-1-4-16,0 4 4 15,0-3-5-15,-5-20 6 16,5 1-8-16,-8-11 6 15,3 4-3-15,-7-1 4 16,3 4-2-16,-12-7 3 16,4 4 1-16,1-5 0 15,3 1 2-15,-4-4-1 16,0 4-3-16,1 0 1 16,3 0 1-16,0 3 0 15,1 5 2-15,3-1-1 16,5 4 16-16,4 3-13 15,-1 1 15-15,14 18-14 0,-1-4 11 16,13 19-11-16,-4-4 5 16,8 15-7-16,-5-7 15 15,1 3-14-15,0-3-4 16,0 7 0-16,-5-8 5 16,5-3-4-16,-4-3-5 15,-1-5 3-15,1-3-6 16,0-8 6-16,-1-3 0 15,5-26 1-15,8-15 2 16,5-11-1-16,3-19-3 16,-4 15 1-16,-8 4 1 0,13-15 0 15,16-25-31-15,-8 14 24 16,-9 7-76-16,-8 19 64 16,-8 11-171-16,-4 11 146 15</inkml:trace>
  </inkml:traceGroup>
</inkml:ink>
</file>

<file path=ppt/ink/ink36.xml><?xml version="1.0" encoding="utf-8"?>
<inkml:ink xmlns:inkml="http://www.w3.org/2003/InkML">
  <inkml:definitions/>
  <inkml:traceGroup>
    <inkml:annotationXML>
      <emma:emma xmlns:emma="http://www.w3.org/2003/04/emma" version="1.0">
        <emma:interpretation id="{EE8D40C8-59EE-46C1-BCE3-72B184C2A930}" emma:medium="tactile" emma:mode="ink">
          <msink:context xmlns:msink="http://schemas.microsoft.com/ink/2010/main" type="writingRegion" rotatedBoundingBox="732,12359 10411,12348 10414,15332 735,15343"/>
        </emma:interpretation>
      </emma:emma>
    </inkml:annotationXML>
  </inkml:traceGroup>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0:55.137"/>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7A69E122-0B52-4134-89D8-7A0551FA2291}" emma:medium="tactile" emma:mode="ink">
          <msink:context xmlns:msink="http://schemas.microsoft.com/ink/2010/main" type="writingRegion" rotatedBoundingBox="9477,16836 14570,16975 14549,17764 9456,17625"/>
        </emma:interpretation>
      </emma:emma>
    </inkml:annotationXML>
    <inkml:traceGroup>
      <inkml:annotationXML>
        <emma:emma xmlns:emma="http://www.w3.org/2003/04/emma" version="1.0">
          <emma:interpretation id="{C9091730-DE5E-46D8-9A67-CFBE55B7C5D5}" emma:medium="tactile" emma:mode="ink">
            <msink:context xmlns:msink="http://schemas.microsoft.com/ink/2010/main" type="paragraph" rotatedBoundingBox="9477,16836 14570,16975 14549,17764 9456,17625" alignmentLevel="1"/>
          </emma:interpretation>
        </emma:emma>
      </inkml:annotationXML>
      <inkml:traceGroup>
        <inkml:annotationXML>
          <emma:emma xmlns:emma="http://www.w3.org/2003/04/emma" version="1.0">
            <emma:interpretation id="{5BBDA588-5A04-4E79-8630-BCC9F86B2322}" emma:medium="tactile" emma:mode="ink">
              <msink:context xmlns:msink="http://schemas.microsoft.com/ink/2010/main" type="line" rotatedBoundingBox="9477,16836 14570,16975 14549,17764 9456,17625"/>
            </emma:interpretation>
          </emma:emma>
        </inkml:annotationXML>
        <inkml:traceGroup>
          <inkml:annotationXML>
            <emma:emma xmlns:emma="http://www.w3.org/2003/04/emma" version="1.0">
              <emma:interpretation id="{3910D8CE-53B1-4FE9-B92B-2411013FA92D}" emma:medium="tactile" emma:mode="ink">
                <msink:context xmlns:msink="http://schemas.microsoft.com/ink/2010/main" type="inkWord" rotatedBoundingBox="9477,16836 9849,16846 9829,17598 9457,17588"/>
              </emma:interpretation>
              <emma:one-of disjunction-type="recognition" id="oneOf0">
                <emma:interpretation id="interp0" emma:lang="zh-CN" emma:confidence="0">
                  <emma:literal>G</emma:literal>
                </emma:interpretation>
                <emma:interpretation id="interp1" emma:lang="zh-CN" emma:confidence="0">
                  <emma:literal>£</emma:literal>
                </emma:interpretation>
                <emma:interpretation id="interp2" emma:lang="zh-CN" emma:confidence="0">
                  <emma:literal>q</emma:literal>
                </emma:interpretation>
                <emma:interpretation id="interp3" emma:lang="zh-CN" emma:confidence="0">
                  <emma:literal>民</emma:literal>
                </emma:interpretation>
                <emma:interpretation id="interp4" emma:lang="zh-CN" emma:confidence="0">
                  <emma:literal>忄</emma:literal>
                </emma:interpretation>
              </emma:one-of>
            </emma:emma>
          </inkml:annotationXML>
          <inkml:trace contextRef="#ctx0" brushRef="#br0">250 150 108 0,'4'-8'49'0,"0"4"-39"0,-4 1-12 0,0 3 97 16,0-4-75 0,0-3 55-16,0-1-19 15,0-3-40-15,0-11 19 0,-4 7-27 16,0-3 18-16,-4 3-19 0,-1 0 13 15,-3 4-15-15,0 0 11 16,-1 11-11-16,1 11 5 16,-1 4-7-16,-4 7-2 15,-3 8 0-15,-1 10 1 16,0 1-1-16,0 3 11 16,5 15-10-16,-1 4 5 15,4-3-5-15,1-9 13 16,4 1-11-16,3-4 3 15,5-18-5-15,0-4-1 0,9-1 0 16,-1-2-4-16,5-9 2 16,7-2 9-16,-7-12-6 15,-1 0-1-15,5-12 0 16,0 5 1-16,3-8-1 16,5-11-1-16,-4 4 1 15,0 4 1-15,-8 7-1 16,-1 0 5-16,-4 7-5 15,-8 4 9-15,4 7-8 16,1 4 2-16,-5 0-3 16,0-3 2-16,4 10-2 15,0 1-3-15,4 3 1 16,1 11 1-16,-5-11 0 16,0-3-31-16,0-4 24 15,0 0-101-15,0-8 84 0,1 0-170 16,-1-7 148-16,0-3-125 15</inkml:trace>
          <inkml:trace contextRef="#ctx0" brushRef="#br0" timeOffset="256.2034">138 490 208 0,'-13'-11'92'0,"13"3"-73"0,-4-3-24 16,4 7 100-16,0 1-76 0,4-5 39 16,0 1-42-16,5 0 18 15,3-1-24-15,5 1 2 0,4 3-8 16,4 0 5-16,4 4-6 16,-4 0 4-16,0 4-6 15,-4 0-47-15,-1-1 36 16,-3 1-134-16,-5 0 111 15,1-4-208 1</inkml:trace>
        </inkml:traceGroup>
        <inkml:traceGroup>
          <inkml:annotationXML>
            <emma:emma xmlns:emma="http://www.w3.org/2003/04/emma" version="1.0">
              <emma:interpretation id="{8AA1BAA9-1F6C-4458-96E6-16082C0DBC65}" emma:medium="tactile" emma:mode="ink">
                <msink:context xmlns:msink="http://schemas.microsoft.com/ink/2010/main" type="inkWord" rotatedBoundingBox="9931,16889 10337,16900 10319,17550 9913,17539"/>
              </emma:interpretation>
              <emma:one-of disjunction-type="recognition" id="oneOf1">
                <emma:interpretation id="interp5" emma:lang="zh-CN" emma:confidence="0">
                  <emma:literal>G</emma:literal>
                </emma:interpretation>
                <emma:interpretation id="interp6" emma:lang="zh-CN" emma:confidence="0">
                  <emma:literal>6</emma:literal>
                </emma:interpretation>
                <emma:interpretation id="interp7" emma:lang="zh-CN" emma:confidence="0">
                  <emma:literal>山</emma:literal>
                </emma:interpretation>
                <emma:interpretation id="interp8" emma:lang="zh-CN" emma:confidence="0">
                  <emma:literal>厶</emma:literal>
                </emma:interpretation>
                <emma:interpretation id="interp9" emma:lang="zh-CN" emma:confidence="0">
                  <emma:literal>么</emma:literal>
                </emma:interpretation>
              </emma:one-of>
            </emma:emma>
          </inkml:annotationXML>
          <inkml:trace contextRef="#ctx0" brushRef="#br0" timeOffset="990.102">625 72 208 0,'0'-11'95'0,"8"7"-75"0,-16-3-25 16,8 7 131-16,0 0-100 15,-5 0 58-15,1 7-61 16,0 8 20-16,-8 14-31 16,-9 5 18-16,0 6-22 0,0 16 4 0,0 10-8 15,1 1-3-15,3-8 0 16,4 0 4-16,5-7-4 16,4-11-3-16,4-4 2 15,4-8-9-15,4-6 7 16,9-9-32-16,-4-3 26 15,3-3-61-15,5-12 52 16,0-7-84-16,0-4 76 16,4-3-72-16,-5-4 73 15,1-4-19-15,-4 0 30 16,-1 4 23-16,-3 3-9 16,-5 4 76-16,1 4-60 15,-5 4 73-15,-4 7-68 16,0 7 39-16,0 4-44 0,0 4 18 15,0 4-25-15,4-1 10 16,0 4-14-16,4 0 2 16,-3-3-6-16,3-1-4 15,-4-6 2-15,0-5 5 16,5-3-4-16,-1-1 0 16,4-14 0-16,1 4-1 15,3-8 0-15,5-15-3 16,-4-3 2-16,-5-4-2 15,-3 0 2-15,-9 4 4 16,-4 3-3-16,-5 4 6 16,1 8-5-16,-5 7 0 0,1 7 0 15,-1 8 1-15,5 7-1 16,0 7-12-16,-5 1 9 16,5-1-112-16,0 1 90 15,8-4-239 1,0-8 202-16,8-3-49 15</inkml:trace>
        </inkml:traceGroup>
        <inkml:traceGroup>
          <inkml:annotationXML>
            <emma:emma xmlns:emma="http://www.w3.org/2003/04/emma" version="1.0">
              <emma:interpretation id="{6701EF64-35E1-4549-8B28-AFFEA3361585}" emma:medium="tactile" emma:mode="ink">
                <msink:context xmlns:msink="http://schemas.microsoft.com/ink/2010/main" type="inkWord" rotatedBoundingBox="10520,16891 10802,16899 10784,17562 10502,17555"/>
              </emma:interpretation>
              <emma:one-of disjunction-type="recognition" id="oneOf2">
                <emma:interpretation id="interp10" emma:lang="zh-CN" emma:confidence="0">
                  <emma:literal>b</emma:literal>
                </emma:interpretation>
                <emma:interpretation id="interp11" emma:lang="zh-CN" emma:confidence="0">
                  <emma:literal>〃</emma:literal>
                </emma:interpretation>
                <emma:interpretation id="interp12" emma:lang="zh-CN" emma:confidence="0">
                  <emma:literal>厶</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1530.4922">1249 53 308 0,'-5'11'138'0,"5"1"-109"0,-8 17-37 15,4-10 98-15,-4 7-73 16,-5 3 23-16,-8 15-28 15,-4 16 11-15,5 3-17 16,-1-4 0-16,0 0-4 0,0-4 1 16,5-7-2-16,3-11-1 15,5-7 1-15,4-8-32 0,4-11 24 16,4-18-17-16,8-8 18 16,13-3-19-16,0-12 18 15,4-7-1-15,0 0 5 16,1 4-1-16,-1 3 3 15,-4 8-5-15,-5 7 5 16,-3 4 8-16,0 7-5 16,-5 8 24-16,-4 11-20 15,-3 3 15-15,-5 8-16 16,-5 4 9-16,-3 3-11 16,-4-3 7-16,-1-1-7 15,-3 1-5-15,-1-4 2 16,0-4 0-16,1-4 0 15,3-6-62-15,-3-5 49 16,7-3-167-16,5-1 139 0,4-3-196 16</inkml:trace>
        </inkml:traceGroup>
        <inkml:traceGroup>
          <inkml:annotationXML>
            <emma:emma xmlns:emma="http://www.w3.org/2003/04/emma" version="1.0">
              <emma:interpretation id="{8535817A-AD43-4C3D-81F2-A9A7D1E914BC}" emma:medium="tactile" emma:mode="ink">
                <msink:context xmlns:msink="http://schemas.microsoft.com/ink/2010/main" type="inkWord" rotatedBoundingBox="10916,16943 11423,16957 11406,17568 10900,17554"/>
              </emma:interpretation>
              <emma:one-of disjunction-type="recognition" id="oneOf3">
                <emma:interpretation id="interp15" emma:lang="zh-CN" emma:confidence="0">
                  <emma:literal>d</emma:literal>
                </emma:interpretation>
                <emma:interpretation id="interp16" emma:lang="zh-CN" emma:confidence="0">
                  <emma:literal>凡</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比</emma:literal>
                </emma:interpretation>
              </emma:one-of>
            </emma:emma>
          </inkml:annotationXML>
          <inkml:trace contextRef="#ctx0" brushRef="#br0" timeOffset="2270.1547">1960 113 356 0,'-4'3'161'0,"4"8"-127"0,-8 4-43 0,8 0 105 0,-5 3-77 16,-3 8 44-16,-9 15-46 16,-3 22 29-1,-1 7-34-15,4-3 5 0,5-8-12 16,3-4-6-16,5-7 1 16,8-7-9-16,5-8 7 15,3-10-58-15,1-9 47 16,3-6-118-16,1-8 100 15,0-8-281 1,-5-3 241-16,-4 4-55 16</inkml:trace>
          <inkml:trace contextRef="#ctx0" brushRef="#br0" timeOffset="1996.7249">1548 579 204 0,'4'3'92'0,"5"-3"-73"0,-1 0-24 15,0 0 103-15,1 0-78 0,-1-3 60 16,0-5-59-16,1-3 11 16,-1 0-22-16,-4-4 13 0,-4-3-18 15,-4-1 1-15,-4 1-4 16,-5 3 7-16,-4 4-7 15,-3 7 5-15,-5 8-6 16,4 11 6-16,0 3-6 16,4 4 6-16,5 4-6 15,-1-7 6-15,5 10-6 16,4-3 0-16,4-4 0 16,4-3-7-16,4-8 5 15,5-4 6-15,4-7-5 16,3-11 1-16,5-4 0 15,4-3-7-15,-4-1 5 16,-4 5 0-16,-4 3 1 0,-5 3 8 16,-3 4-6-16,-1 8 5 15,-4 4-6-15,0 3 6 16,0 7-6-16,1 1-3 16,-1-1 2-16,4-3-48 15,0-4 38-15,1 0-159 16,3-7 130-16,5-8-239 15</inkml:trace>
        </inkml:traceGroup>
        <inkml:traceGroup>
          <inkml:annotationXML>
            <emma:emma xmlns:emma="http://www.w3.org/2003/04/emma" version="1.0">
              <emma:interpretation id="{17E8513E-D65B-4916-A7E8-58C3F9948466}" emma:medium="tactile" emma:mode="ink">
                <msink:context xmlns:msink="http://schemas.microsoft.com/ink/2010/main" type="inkWord" rotatedBoundingBox="12143,16948 12440,16957 12424,17549 12127,17540"/>
              </emma:interpretation>
              <emma:one-of disjunction-type="recognition" id="oneOf4">
                <emma:interpretation id="interp20" emma:lang="zh-CN" emma:confidence="0">
                  <emma:literal>B</emma:literal>
                </emma:interpretation>
                <emma:interpretation id="interp21" emma:lang="zh-CN" emma:confidence="0">
                  <emma:literal>〖</emma:literal>
                </emma:interpretation>
                <emma:interpretation id="interp22" emma:lang="zh-CN" emma:confidence="0">
                  <emma:literal>乃</emma:literal>
                </emma:interpretation>
                <emma:interpretation id="interp23" emma:lang="zh-CN" emma:confidence="0">
                  <emma:literal>月</emma:literal>
                </emma:interpretation>
                <emma:interpretation id="interp24" emma:lang="zh-CN" emma:confidence="0">
                  <emma:literal>R</emma:literal>
                </emma:interpretation>
              </emma:one-of>
            </emma:emma>
          </inkml:annotationXML>
          <inkml:trace contextRef="#ctx0" brushRef="#br0" timeOffset="4082.126">2684 116 212 0,'0'-7'95'0,"0"3"-75"0,0 15-25 16,0-3 97-16,0 3-73 15,0 0 52-15,0 18-52 16,0-3 20-16,0 26-28 16,0-8 5-16,-4 19-12 0,4-11-2 15,-4 7-1-15,4-7 1 16,-5-8-1-16,1-7-9 16,4-3 6-16,0-5-41 0,0-14 34 15,0 0-14-15,0-30 16 16,0 0-4-16,0-25 8 15,0 3 2-15,4-19 1 16,-4 8-3-16,5-4 2 16,3-18 18-16,0 18-14 15,1 8 30-15,-1 11-25 16,4 7 19-16,5 7-20 16,4 4 7-16,4 4-10 15,4 0 3-15,0 8-5 16,0-1 10-16,-4 8-9 15,4 3 4-15,-12 0-5 16,-5 1 8-16,1 3-8 16,-5 0 5-16,-8 4-6 0,0-1 3 15,-16 9-3-15,-14 14-1 16,5-8 1-16,5-3-1 16,-5 4 0-16,4-4 0 15,0-4 0-15,4 0 0 16,5-7 0-16,-1 0-3 15,9-8 2-15,4-3-8 16,17-8 7-16,-5 0 7 16,13 1-5-16,-4-1 4 15,4 4-3-15,-4 0-1 16,0 11 1-16,0 0 10 16,-9 4-9-16,-4 0 8 15,-8 3-7-15,0-3 1 0,-8 7-3 16,0-3 2-16,-13-1-2 15,4-3 5-15,-8 0-5 16,4-4-25-16,-3-4 19 16,3 1-49-16,0-5 41 15,4 1-83-15,1 0 73 16,3-1-141-16,5 5 125 16,4-5-153-1</inkml:trace>
        </inkml:traceGroup>
        <inkml:traceGroup>
          <inkml:annotationXML>
            <emma:emma xmlns:emma="http://www.w3.org/2003/04/emma" version="1.0">
              <emma:interpretation id="{8B0A5B8D-86F4-4D0A-85CE-AA8FA8D80DDA}" emma:medium="tactile" emma:mode="ink">
                <msink:context xmlns:msink="http://schemas.microsoft.com/ink/2010/main" type="inkWord" rotatedBoundingBox="12579,17242 12872,17250 12865,17498 12572,17490"/>
              </emma:interpretation>
              <emma:one-of disjunction-type="recognition" id="oneOf5">
                <emma:interpretation id="interp25" emma:lang="zh-CN" emma:confidence="0">
                  <emma:literal>a</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氏</emma:literal>
                </emma:interpretation>
                <emma:interpretation id="interp29" emma:lang="zh-CN" emma:confidence="0">
                  <emma:literal>&amp;</emma:literal>
                </emma:interpretation>
              </emma:one-of>
            </emma:emma>
          </inkml:annotationXML>
          <inkml:trace contextRef="#ctx0" brushRef="#br0" timeOffset="4563.6022">3291 575 288 0,'-4'-8'131'0,"-4"5"-103"0,4-8-35 15,4 7 79-15,0-7-58 16,-4-4 6-16,-1-3-13 15,1-5-5-15,0 1-1 16,-4 0-1-16,-1 3 0 0,-3 8 16 16,4 8-12-16,-1-1 7 15,-7 19-8-15,3-4 4 16,-3 15-6-16,-9 7 9 16,12-11-8-16,5-3 21 15,4 3-17-15,-1-4 5 0,10 1-7 16,-1-4 3-16,8-8-6 15,1 0 3-15,3-10-3 16,-3 3-3-16,3-11 1 16,-3 0 6-16,-1-4-4 15,1 4 0-15,-5 3 0 16,5 1 4-16,-5 7-4 16,-4 0 9-16,0 7-8 15,1 1 2-15,-1 7-3 16,0-1-1-16,0 1 1 15,4 4-7-15,1-5 5 16,-1-6-84-16,0-5 67 16,5-6-132-16,3-8 115 15,1 0-155 1,4-1 143-16,0 1-64 0</inkml:trace>
        </inkml:traceGroup>
        <inkml:traceGroup>
          <inkml:annotationXML>
            <emma:emma xmlns:emma="http://www.w3.org/2003/04/emma" version="1.0">
              <emma:interpretation id="{BFAF87A1-B625-4DE7-8093-8D5D8198E45A}" emma:medium="tactile" emma:mode="ink">
                <msink:context xmlns:msink="http://schemas.microsoft.com/ink/2010/main" type="inkWord" rotatedBoundingBox="12854,17185 13839,17212 13828,17608 12843,17581"/>
              </emma:interpretation>
              <emma:one-of disjunction-type="recognition" id="oneOf6">
                <emma:interpretation id="interp30" emma:lang="zh-CN" emma:confidence="0">
                  <emma:literal>与</emma:literal>
                </emma:interpretation>
                <emma:interpretation id="interp31" emma:lang="zh-CN" emma:confidence="0">
                  <emma:literal>@</emma:literal>
                </emma:interpretation>
                <emma:interpretation id="interp32" emma:lang="zh-CN" emma:confidence="0">
                  <emma:literal>世</emma:literal>
                </emma:interpretation>
                <emma:interpretation id="interp33" emma:lang="zh-CN" emma:confidence="0">
                  <emma:literal>止</emma:literal>
                </emma:interpretation>
                <emma:interpretation id="interp34" emma:lang="zh-CN" emma:confidence="0">
                  <emma:literal>灿</emma:literal>
                </emma:interpretation>
              </emma:one-of>
            </emma:emma>
          </inkml:annotationXML>
          <inkml:trace contextRef="#ctx0" brushRef="#br0" timeOffset="5839.1906">3994 412 328 0,'-4'-4'148'0,"4"8"-117"0,0 7-39 16,0 0 101-16,0 4-75 16,0 7 27-16,-4 0-32 15,0 4 17-15,0 4-22 16,0 0-4-16,4-8-2 0,0-4-2 16,0 1 0-16,0-5-26 15,0-2 21-15,0-1-24 16,0-8 22-16,0-6-2 15,8-12 6-15,0-4-9 0,9-3 9 16,0-4 7-16,3-3-4 16,1-1-2-16,0 4 2 15,-4 4 11-15,-1 7-9 16,-3 4 28-16,-1 7-23 16,-3 8 19-16,-5 7-19 15,-4 8 10-15,0 3-12 16,-4-4-3-16,-1 5-1 15,5 3-4-15,0-8 2 16,0 0-2-16,5-6 2 16,-5-12-16-16,8-4 13 15,4 0-18-15,1-7 17 16,3-7-12-16,5-8 13 16,0 0-1-16,4 0 3 15,-4 7-4-15,0 5 5 16,-5 3 11-16,-3 11-8 0,-5 7 17 15,0 8-15-15,-8 3 10 16,5 4-11-16,-5 1 2 16,0-5-4-16,0 1-9 15,0-5 6-15,0 1-66 16,0-4 53-16,0-3-149 16,4-1 127-16,0-3-240 15</inkml:trace>
          <inkml:trace contextRef="#ctx0" brushRef="#br0" timeOffset="5283.6449">3687 553 212 0,'25'-4'95'0,"-21"4"-75"0,8 4-25 16,-4-4 120-16,5 0-92 0,-1 0 63 15,1 0-63 1,4-4 23-16,-1 0-33 16,5-3-2-16,-4-4-8 0,-1-4 4 15,-3 0-6-15,-1 4 3 16,-3 0-3-16,-1 0-1 16,-4-4 1-16,-8 4 1 15,-4-4-1-15,-1 0-1 16,-7 4 1-16,-1 4-7 15,-4 7 5-15,0 7-3 16,5 8 3-16,-5 4 9 0,4 3-6 16,1 4 10-16,11 0-9 15,1-1 18-15,0-2-16 16,4-1 12-16,0 0-12 16,0-4-3-16,4 1-1 15,0-4-4-15,9-4 2 16,-1 0-58-16,1 0 46 15,4-4-102-15,-1-3 88 16,1-8-178-16,4-3 156 16,4-8-123-1</inkml:trace>
          <inkml:trace contextRef="#ctx0" brushRef="#br0" timeOffset="4922.7455">3574 434 284 0,'4'-29'128'0,"-4"14"-101"0,-4-4-34 0,4 12 87 16,-4 0-64 0,-4-1 59-16,-9 5-56 15,-4 3 10-15,-4 7-21 16,0 8 4-16,0 7-9 0,5 4 1 16,3 0-3-16,5-4-6 15,3 0 4-15,5-3 0 16,4-1 1-16,8-3-3 0,1-4 2 15,-1-4 4-15,9 1-3 16,8-1 0-16,-5 1 1 16,-3-5-1-16,0 1 0 15,-5 0 2-15,-4-1-1 16,-8 5 13-16,-4 6-10 16,-4 1 0-16,-4 0-2 15,-5 4-2-15,-4-1 1 16,0-3-18-16,5 0 13 15,3-4-60-15,5 0 50 16,8-7-132-16,8-4 112 16,9-12-131-16,4 1 124 15,-1-7-106 1</inkml:trace>
        </inkml:traceGroup>
        <inkml:traceGroup>
          <inkml:annotationXML>
            <emma:emma xmlns:emma="http://www.w3.org/2003/04/emma" version="1.0">
              <emma:interpretation id="{A8906A6C-523D-4C4B-B5BE-53A053385887}" emma:medium="tactile" emma:mode="ink">
                <msink:context xmlns:msink="http://schemas.microsoft.com/ink/2010/main" type="inkWord" rotatedBoundingBox="13964,17280 14128,17284 14122,17485 13959,17481"/>
              </emma:interpretation>
              <emma:one-of disjunction-type="recognition" id="oneOf7">
                <emma:interpretation id="interp35" emma:lang="zh-CN" emma:confidence="0">
                  <emma:literal>a</emma:literal>
                </emma:interpretation>
                <emma:interpretation id="interp36" emma:lang="zh-CN" emma:confidence="0">
                  <emma:literal>厶</emma:literal>
                </emma:interpretation>
                <emma:interpretation id="interp37" emma:lang="zh-CN" emma:confidence="0">
                  <emma:literal>〝</emma:literal>
                </emma:interpretation>
                <emma:interpretation id="interp38" emma:lang="zh-CN" emma:confidence="0">
                  <emma:literal>“</emma:literal>
                </emma:interpretation>
                <emma:interpretation id="interp39" emma:lang="zh-CN" emma:confidence="0">
                  <emma:literal>d</emma:literal>
                </emma:interpretation>
              </emma:one-of>
            </emma:emma>
          </inkml:annotationXML>
          <inkml:trace contextRef="#ctx0" brushRef="#br0" timeOffset="6481.0346">4581 497 252 0,'-4'-7'111'0,"4"3"-87"0,0-3-30 16,0 3 102 0,0 0-77-16,0-3 47 15,0-1-48-15,0 1 9 16,0 3-19-16,0 1 12 0,-4-1-15 16,0 4 14-16,-5 7-14 15,1 4 6-15,-5 8-8 0,1-1-2 16,4 5 0-16,-1-1 4 15,1-4-4-15,4 5 0 16,4-9 0-16,0-3 1 16,4 0-1-16,4 4-1 15,1-7 1-15,-1-8 1 16,4-8-1-16,1 1-3 16,-5-4 1-16,1-4-2 15,-1 0 2-15,0 0 1 16,-4 1 0-16,1 3 2 15,-1 3-1-15,-4 1 8 16,0 7-7-16,0 0 13 16,4 7-11-16,-4 4 0 0,4 0-2 15,0 0 1-15,0 1-2 16,0-1-20-16,1-4 15 16,-1 0-86-16,0 1 70 15,4 3-199-15,1 0 168 16,3-4-175-1</inkml:trace>
        </inkml:traceGroup>
        <inkml:traceGroup>
          <inkml:annotationXML>
            <emma:emma xmlns:emma="http://www.w3.org/2003/04/emma" version="1.0">
              <emma:interpretation id="{D0E95FE4-274D-45A0-A05F-2D5E1FF87BD1}" emma:medium="tactile" emma:mode="ink">
                <msink:context xmlns:msink="http://schemas.microsoft.com/ink/2010/main" type="inkWord" rotatedBoundingBox="14214,17289 14561,17299 14549,17764 14201,17754"/>
              </emma:interpretation>
              <emma:one-of disjunction-type="recognition" id="oneOf8">
                <emma:interpretation id="interp40" emma:lang="zh-CN" emma:confidence="0">
                  <emma:literal>p</emma:literal>
                </emma:interpretation>
                <emma:interpretation id="interp41" emma:lang="zh-CN" emma:confidence="0">
                  <emma:literal>P</emma:literal>
                </emma:interpretation>
                <emma:interpretation id="interp42" emma:lang="zh-CN" emma:confidence="0">
                  <emma:literal>尸</emma:literal>
                </emma:interpretation>
                <emma:interpretation id="interp43" emma:lang="zh-CN" emma:confidence="0">
                  <emma:literal>卩</emma:literal>
                </emma:interpretation>
                <emma:interpretation id="interp44" emma:lang="zh-CN" emma:confidence="0">
                  <emma:literal>R</emma:literal>
                </emma:interpretation>
              </emma:one-of>
            </emma:emma>
          </inkml:annotationXML>
          <inkml:trace contextRef="#ctx0" brushRef="#br0" timeOffset="6650.8462">4839 468 300 0,'0'-4'134'0,"8"4"-105"0,-8 4-37 0,0-4 112 15,4 11-84-15,1 3 61 0,-5 5-60 16,0 3 11-16,-5 8-22 16,-7 3 15-16,4 4-18 0,-5 4-4 0,1-1-1 15,-1 1-5-15,5-15 2 16,0-4-16 0,-1 0 13-16,1 8-43 15,0-8 36-15,3-3-48 16,1-8 44-16,0-8-99 15,4-6 87-15,8-16-139 16,1-10 126-16,-1-8-136 16</inkml:trace>
          <inkml:trace contextRef="#ctx0" brushRef="#br0" timeOffset="6902.5916">4860 530 272 0,'8'-18'121'0,"-4"11"-95"0,5-8-33 0,-5 11 110 15,8-3-83-15,1-1 61 16,3 5-60-16,1-5 22 15,4 4-31-15,0 1 13 0,4 3-19 16,0 3 14-16,-5 5-15 16,1 3 28-16,-8 4-25 15,-5 3 8-15,-8 1-12 16,-8 7 6-16,-9-4-7 16,-8 0-8-16,-4 0 5 15,-9-3-40-15,-3-8 31 16,-1-4-89-16,5 1 75 0,3-1-169 15,10-3 147-15,7-1-238 16</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0:17.559"/>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9F5C453C-6ED7-470C-A045-19845D6C682C}" emma:medium="tactile" emma:mode="ink">
          <msink:context xmlns:msink="http://schemas.microsoft.com/ink/2010/main" type="writingRegion" rotatedBoundingBox="6112,15805 6186,18159 4981,18197 4907,15843"/>
        </emma:interpretation>
      </emma:emma>
    </inkml:annotationXML>
    <inkml:traceGroup>
      <inkml:annotationXML>
        <emma:emma xmlns:emma="http://www.w3.org/2003/04/emma" version="1.0">
          <emma:interpretation id="{360E78FF-1439-4952-AB98-CAA85C872E39}" emma:medium="tactile" emma:mode="ink">
            <msink:context xmlns:msink="http://schemas.microsoft.com/ink/2010/main" type="paragraph" rotatedBoundingBox="6112,15805 6186,18159 4981,18197 4907,15843" alignmentLevel="1"/>
          </emma:interpretation>
        </emma:emma>
      </inkml:annotationXML>
      <inkml:traceGroup>
        <inkml:annotationXML>
          <emma:emma xmlns:emma="http://www.w3.org/2003/04/emma" version="1.0">
            <emma:interpretation id="{5D74B0F3-917A-4F58-A1A0-1FF69D147CF5}" emma:medium="tactile" emma:mode="ink">
              <msink:context xmlns:msink="http://schemas.microsoft.com/ink/2010/main" type="line" rotatedBoundingBox="6112,15805 6186,18159 4981,18197 4907,15843"/>
            </emma:interpretation>
          </emma:emma>
        </inkml:annotationXML>
        <inkml:traceGroup>
          <inkml:annotationXML>
            <emma:emma xmlns:emma="http://www.w3.org/2003/04/emma" version="1.0">
              <emma:interpretation id="{A1694DC8-2A55-4414-89C1-0A1F038AC972}" emma:medium="tactile" emma:mode="ink">
                <msink:context xmlns:msink="http://schemas.microsoft.com/ink/2010/main" type="inkWord" rotatedBoundingBox="6112,15805 6186,18159 4981,18197 4907,15843"/>
              </emma:interpretation>
              <emma:one-of disjunction-type="recognition" id="oneOf0">
                <emma:interpretation id="interp0" emma:lang="zh-CN" emma:confidence="0">
                  <emma:literal>叾</emma:literal>
                </emma:interpretation>
                <emma:interpretation id="interp1" emma:lang="zh-CN" emma:confidence="0">
                  <emma:literal>年</emma:literal>
                </emma:interpretation>
                <emma:interpretation id="interp2" emma:lang="zh-CN" emma:confidence="0">
                  <emma:literal>安</emma:literal>
                </emma:interpretation>
                <emma:interpretation id="interp3" emma:lang="zh-CN" emma:confidence="0">
                  <emma:literal>乍</emma:literal>
                </emma:interpretation>
                <emma:interpretation id="interp4" emma:lang="zh-CN" emma:confidence="0">
                  <emma:literal>占</emma:literal>
                </emma:interpretation>
              </emma:one-of>
            </emma:emma>
          </inkml:annotationXML>
          <inkml:trace contextRef="#ctx0" brushRef="#br0">3760 3112 128 0,'-5'-7'59'0,"5"3"-47"0,0-7-15 16,0 8 93-16,0-1-71 16,0 0 72-16,0-3-68 15,0 3 38-15,0 0-44 16,0 4 15-16,0 0-23 0,9 0 20 16,3 8-22-16,1-1 19 15,-1 4-19-15,5 8 13 0,-1 10-15 16,1 16 6-16,-4 3-8 15,-1 0 12-15,0 7-11 16,1 8 3-16,-5-18-5 16,-4-5 2-16,1 23-3 15,-1-11 5-15,0 22-5 16,0-11-3-16,-4 14 2 16,0-10 5-16,0 7-4 15,0-11 0-15,4 7 0 16,-4-11-1-16,0 11 0 15,0-14 2-15,0 3-1 16,0-7-1-16,0 0 1 16,0-8 4-16,-4 0-4 0,4-3 0 15,-4 0 0-15,0-8 4 16,0 0-4-16,4-3-3 16,0-1 2-16,0-6 0 15,0-1 0-15,0-4 2 16,-5 5-1-16,5-9-1 15,0 1 1-15,0-4 1 16,0-3-1-16,0-1 2 16,0 0-2-16,0 1-6 15,0-1 4-15,0-3 6 16,0 0-5-16,0-1-4 16,-4 1 3-16,4 0 6 0,0-1-5 15,0-3 1-15,0 4 0 16,0-4 1-16,0 0-1 15,0 0-3-15,0 0 1 16,0 0-5-16,0 0 5 16,0 0 0-16,0 4 1 15,0-4 5-15,0 0-4 16,0 0-5-16,0 3 3 16,0-3 6-16,0 0-5 15,0 0-7-15,0 0 5 16,0 0-2-16,0 0 3 15,0 0-22-15,0 0 18 16,0 0-45-16,0 0 38 16,0 0-146-16,-4-3 122 0,4-1-254 15</inkml:trace>
          <inkml:trace contextRef="#ctx0" brushRef="#br0" timeOffset="2235.5697">3959 4839 64 0,'0'12'29'0,"0"-12"-23"0,0 18-7 16,0-14 25-16,4 7-19 15,-4 0 6-15,0 0-7 0,0 0 8 16,0 4-9-16,0-4 13 15,0 4-12-15,0-4 6 16,0 4-7-16,0-4 4 16,0 4-6-16,0-4 11 15,0 3-9-15,0-2 4 16,0-1-5-16,0 0 13 16,-4 0-11-16,4 0 6 0,0 0-7 15,0 0 1-15,-4 4-3 16,4-4 8-16,0 0-7 15,0 0 7-15,-4 0-6 16,4 0 6-16,0 0-6 16,0-3 1-16,-4-1-3 15,4 1 11-15,0-1-10 16,0 0 5-16,-4 1-5 0,4-1 5 16,0 1-6-16,0-5 17 15,-5 1-14-15,5 0 15 16,-4-1-14-16,0 1 3 15,0-4-6-15,0 0 8 16,0 0-8-16,-1 0 5 16,1-4-6-16,0 1 11 15,0-5-9-15,0 5 4 16,-5-8-5-16,1-1-1 16,-4-6 0-16,-1-1 4 15,-3 1-4-15,3-1 6 16,-8-3-6-16,5 4 3 0,-9-4-3 15,4 3 2-15,0-3-2 16,4 3 2-16,-8-3-2 16,5 4-1-16,-5-4 1 15,4 3 7-15,-4-3-6 16,4 3 13-16,0 1-11 16,1 3 9-16,-1-3-10 15,4 3 13-15,5 4-12 16,-1 0 0-16,1 0-2 15,3-1 7-15,5 9-7 16,0-1 13-16,8 4-11 16,0 0 14-16,9 15-13 15,-5-8 11-15,13 12-11 16,-4-1 2-16,3 8-5 16,-3-4 10-16,4 15-9 0,-5-3 7 15,14 14-7-15,-5-8-2 16,4 8 0-16,-4-7 7 15,4 3-6-15,-4-7 2 16,0 0-3-16,-5-7-1 16,1 0 1-16,-4-8 7 15,-5 4-6-15,1-8 13 16,-5-7-11-16,1 0 9 16,-1-11-10-16,0 0 10 15,0-14-10-15,1-1 4 16,12-11-5-16,-5 4 19 0,18-26-17 15,-5 7 10-15,8-7-10 16,-4 3 3-16,13-14-5 16,-8 11 13-16,20-4-11 15,-12 8 0-15,8 3-2 16,-9 4 4-16,5 4-5 16,-8 7-3-16,-5-3 2 15,-3 6 0-15,-5 1 0 16,-4 4-42-16,-4 3 33 15,-5 4-101-15,-3 0 85 16,-5 3-228-16,-4 5 195 16,0-1-158-1</inkml:trace>
          <inkml:trace contextRef="#ctx0" brushRef="#br0" timeOffset="2866.1463">3980 4836 236 0,'-17'0'108'0,"17"0"-85"0,-4 18-29 0,4-14 85 15,-4 11-63-15,4-4 28 16,-4 11-32-16,0-4 7 15,0 19-13-15,-1-7 7 0,1 11-10 16,0-4 4-16,0-4-5 16,4-3 5-16,0-5-6 15,0-2 6-15,0-9-6 16,0 5 9-16,0-12-8 16,0 1-1-16,0-19 0 0,0 3-1 15,0-21 0-15,0 3 0 16,4-4 0-16,-4 4 0 15,0-7 0-15,0 3 5 16,0 1-4-16,0 3-3 16,0 4 2-16,0 3 5 15,0 4-4-15,0 4 11 16,0 11-9-16,0 0 4 16,-4 15-5-16,4-4-1 15,-4 19 0-15,4-4 4 16,0 14-4-16,0-6 0 0,-4-1 0 15,-1-3-52-15,1-1 40 16,4-7-122-16,-4 1 103 16,4-5-254-1</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0:22.107"/>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F142FCD4-DDBC-4DEB-833C-C277C16FA8C4}" emma:medium="tactile" emma:mode="ink">
          <msink:context xmlns:msink="http://schemas.microsoft.com/ink/2010/main" type="writingRegion" rotatedBoundingBox="3380,17831 13280,17065 13389,18471 3489,19237"/>
        </emma:interpretation>
      </emma:emma>
    </inkml:annotationXML>
    <inkml:traceGroup>
      <inkml:annotationXML>
        <emma:emma xmlns:emma="http://www.w3.org/2003/04/emma" version="1.0">
          <emma:interpretation id="{1F6812AC-4A66-42AB-AE75-1D3EC323F13F}" emma:medium="tactile" emma:mode="ink">
            <msink:context xmlns:msink="http://schemas.microsoft.com/ink/2010/main" type="paragraph" rotatedBoundingBox="3380,17831 13280,17065 13389,18471 3489,19237" alignmentLevel="1"/>
          </emma:interpretation>
        </emma:emma>
      </inkml:annotationXML>
      <inkml:traceGroup>
        <inkml:annotationXML>
          <emma:emma xmlns:emma="http://www.w3.org/2003/04/emma" version="1.0">
            <emma:interpretation id="{212EF6C8-EBE2-491A-889A-80A36137935D}" emma:medium="tactile" emma:mode="ink">
              <msink:context xmlns:msink="http://schemas.microsoft.com/ink/2010/main" type="line" rotatedBoundingBox="3380,17831 13280,17065 13389,18471 3489,19237"/>
            </emma:interpretation>
          </emma:emma>
        </inkml:annotationXML>
        <inkml:traceGroup>
          <inkml:annotationXML>
            <emma:emma xmlns:emma="http://www.w3.org/2003/04/emma" version="1.0">
              <emma:interpretation id="{083C85AA-3E77-4E32-A529-25CC4A22B7E8}" emma:medium="tactile" emma:mode="ink">
                <msink:context xmlns:msink="http://schemas.microsoft.com/ink/2010/main" type="inkWord" rotatedBoundingBox="3401,18094 5703,17916 5781,18916 3478,19094"/>
              </emma:interpretation>
              <emma:one-of disjunction-type="recognition" id="oneOf0">
                <emma:interpretation id="interp0" emma:lang="zh-CN" emma:confidence="0">
                  <emma:literal>酾</emma:literal>
                </emma:interpretation>
                <emma:interpretation id="interp1" emma:lang="zh-CN" emma:confidence="0">
                  <emma:literal>螄</emma:literal>
                </emma:interpretation>
                <emma:interpretation id="interp2" emma:lang="zh-CN" emma:confidence="0">
                  <emma:literal>蝙</emma:literal>
                </emma:interpretation>
                <emma:interpretation id="interp3" emma:lang="zh-CN" emma:confidence="0">
                  <emma:literal>蠝</emma:literal>
                </emma:interpretation>
                <emma:interpretation id="interp4" emma:lang="zh-CN" emma:confidence="0">
                  <emma:literal>嗮</emma:literal>
                </emma:interpretation>
              </emma:one-of>
            </emma:emma>
          </inkml:annotationXML>
          <inkml:trace contextRef="#ctx0" brushRef="#br0">1958 5339 208 0,'-4'-19'92'0,"4"23"-73"0,0-4-24 0,0 0 97 16,4 7-73-16,-4 8 47 15,0 7-49-15,-4 8 10 16,0-1-19-16,4-3 9 0,-4 19-12 15,-1-8 2-15,1 22-5 0,0-11-1 16,4 15 0-16,-8-11 1 16,8 3-1-16,0-11-1 15,0-3 1-15,0-4-1 16,0-11 0-16,0-4 5 16,8-11-4-16,-8-7-8 15,8-11 5-15,-3-1 1 16,3-10 1-16,0 3 0 15,9-18 0-15,-5 7 0 16,9-8 0-16,-4 5-3 0,4 3 2 16,-5 4 4-16,1 3-3 15,-5 1 6-15,5 18-5 16,-5 0 9-16,5 29-8 16,-4-6 2-16,-1 13-3 15,-4-6 5-15,5 14-5 16,-5-7 0-16,5 0 0 15,-5-3-1-15,5-5 0 16,-5-3 0-16,4-7 0 16,-3 3-42-16,3-15 33 15,-4-3-81-15,5-8 69 16,-5 4-115-16,5-7 104 16,-1-1-109-1,1-6 106-15,-1 6-33 16</inkml:trace>
          <inkml:trace contextRef="#ctx0" brushRef="#br0" timeOffset="1337.3318">3302 5516 252 0,'-17'-7'111'0,"21"3"-87"0,9 11-30 0,-9-3 108 15,0 4-82 1,0-5 41-16,1 8-44 0,-1-3 4 15,0 21-14-15,-4-3 3 0,0 22-7 16,0-7 4-16,-4 11-6 16,0-4-3-16,-5 4 2 15,5-8 0-15,0 0 0 16,0-7-28-16,0-7 22 16,-1-12-35-16,5-3 31 15,0-4-14-15,9-18 17 16,-1 7 1-16,9-19 4 15,-5 12 2-15,9-11 0 16,-4 3 11-16,3-7-9 16,10-8 14-16,-1 4-12 15,0 15 14-15,-8 0-13 0,-1 7 20 16,-3 8-19-16,-5 0 8 16,-3 21-10-16,-5 1 9 15,-8 4-10-15,0 3 2 16,-5-11-4-16,5 4-1 15,-8-4 1-15,-1-3-18 16,-3 3 13-16,3-7-74 16,-4-4 61-16,5 0-151 15,4-11 129-15,3-7-174 16</inkml:trace>
          <inkml:trace contextRef="#ctx0" brushRef="#br0" timeOffset="1758.3026">3739 5590 356 0,'-9'0'157'0,"9"0"-123"0,-4 0-43 15,4 0 61-15,0 0-43 16,0 0-6-16,9 4-1 16,-1 3-55-16,4-3 41 15,5 7-192-15,0-4 159 0,-1 16-154 16</inkml:trace>
          <inkml:trace contextRef="#ctx0" brushRef="#br0" timeOffset="829.8493">3148 5834 252 0,'-21'-18'111'0,"21"18"-87"0,-25 0-30 0,25 0 125 16,-12 7-95-16,-1 0 45 15,-3 19-50-15,3-3 11 16,-20 14-21-16,4 0-12 0,-13 3 4 15,5-3-22-15,-9 4 17 16,13-4-114-16,3-11 92 0,6 3-242 16,24-14 206-1,4-4-39-15</inkml:trace>
          <inkml:trace contextRef="#ctx0" brushRef="#br0" timeOffset="617.337">2919 5797 316 0,'0'0'141'0,"0"0"-111"0,13 8-38 16,-9-5 75-16,0 8-54 15,0 0 15-15,0 12-20 16,0-1-8-16,5 0 1 16,-1 4 4-16,0 4-4 0,1-5-31 0,3 1 24 15,-4-4-110-15,5 4 90 16,-5-3-156-16,5-12 139 16,8 0-93-1</inkml:trace>
          <inkml:trace contextRef="#ctx0" brushRef="#br0" timeOffset="376.2879">2391 5975 224 0,'-9'-4'101'0,"9"4"-79"0,0-15-28 16,0 15 94-16,0 0-71 0,0 0 42 15,5 0-43 1,-1 0 14-16,4 0-22 16,0 0 12-16,9 0-15 0,-4 0-3 15,7-3 0-15,1-1 0 16,4-4-1-16,0 1 5 15,-4-11-5-15,0 10 6 16,-1-14-6-16,-3 3 0 16,-9-3 0-16,1 4 1 0,-13-8-1 15,-1 4 5-15,-11 3-5 16,3 1-5-16,-12 7 3 16,5 3 3-16,-5 16-2 15,4-1 6-15,4 15-5 16,0-3 6-16,5 10-6 15,4-3 3-15,4 7-3 16,-1-7 5-16,10 8-5 16,-1-8-5-16,12 3 3 15,-7-7 6-15,7 0-5 16,1-3-80-16,4 3 63 16,-5-3-163-16,9-1 139 15,-4-3-182 1</inkml:trace>
          <inkml:trace contextRef="#ctx0" brushRef="#br0" timeOffset="1565.6047">3760 5897 312 0,'0'7'141'0,"4"5"-111"0,-4 6-38 0,0-3 103 0,-4 3-76 16,-1 1 30-16,1 3-35 15,4 4-6-15,0-8-5 16,0-3-11-16,0 4 6 15,0-1-74-15,0-3 59 16,0-4-156-16,0 0 132 16</inkml:trace>
          <inkml:trace contextRef="#ctx0" brushRef="#br0" timeOffset="2178.6495">4042 5867 288 0,'-12'12'131'0,"12"-5"-103"0,0 4-35 0,0-4 101 16,0 5-75-16,-4 2 58 15,0 9-57-15,-1 2-5 16,1 1-10-16,4 4-7 0,0-12 2 16,0 5 3-16,0-5-3 15,0-3-14-15,0-4 12 0,0-4-14 16,4-7 12-16,1-11-18 16,3-7 17-16,0-12 2 15,9 4 2-15,0 0-2 16,-1-3 2-16,5-1-2 15,0 4 2-15,0 4 15 16,-5 4-11-16,1 3 18 16,-5 7-16-16,1 8 37 15,-5 4-32-15,0 11 21 16,1 11-23-16,-5 3 4 16,-4 5-8-16,0-1 0 15,0-7-3-15,0-8-45 16,0 12 34-16,0-4-133 0,4-8 110 15,0-3-303 1,0-11 258-16,-12 0 8 16</inkml:trace>
          <inkml:trace contextRef="#ctx0" brushRef="#br0" timeOffset="3126.9057">3381 5941 124 0,'-4'0'55'0,"0"0"-43"0,4 4-15 0,0-4 63 16,0 0-48-16,0 0 52 0,0 8-48 15,0-1 17-15,0 0-24 16,-5 4 6-16,1 8-11 0,0-4 12 15,-4 3-12-15,-1 1 3 16,1 3-5-16,-4 11 2 16,8-14-3-16,-1-8 2 15,1 7-2-15,0-7 5 16,4-3-5-16,4 3 17 16,0-4-14-16,1-7 10 15,-1 8-11-15,0-5 7 16,4-3-7-16,5-3 1 15,-5 3-3-15,0 0 8 0,1 0-7 16,-1 0 10-16,4 0-9 16,-3 0 10-16,3 0-10 15,1 0 7-15,3-8-7 16,-3 8 1-16,3-3-3 16,1-1 2-16,0 0-2 15,-5-3-1-15,1 3 1 16,-1-3-144-16,1-4 112 15,12-4-241 1</inkml:trace>
        </inkml:traceGroup>
        <inkml:traceGroup>
          <inkml:annotationXML>
            <emma:emma xmlns:emma="http://www.w3.org/2003/04/emma" version="1.0">
              <emma:interpretation id="{F91DFE0E-DDCA-478F-BE66-5B5E6B93AFBF}" emma:medium="tactile" emma:mode="ink">
                <msink:context xmlns:msink="http://schemas.microsoft.com/ink/2010/main" type="inkWord" rotatedBoundingBox="6339,17602 8240,17455 8349,18861 6448,19008"/>
              </emma:interpretation>
              <emma:one-of disjunction-type="recognition" id="oneOf1">
                <emma:interpretation id="interp5" emma:lang="zh-CN" emma:confidence="0">
                  <emma:literal>辆</emma:literal>
                </emma:interpretation>
                <emma:interpretation id="interp6" emma:lang="zh-CN" emma:confidence="0">
                  <emma:literal>秪</emma:literal>
                </emma:interpretation>
                <emma:interpretation id="interp7" emma:lang="zh-CN" emma:confidence="0">
                  <emma:literal>秕</emma:literal>
                </emma:interpretation>
                <emma:interpretation id="interp8" emma:lang="zh-CN" emma:confidence="0">
                  <emma:literal>祗</emma:literal>
                </emma:interpretation>
                <emma:interpretation id="interp9" emma:lang="zh-CN" emma:confidence="0">
                  <emma:literal>䑛</emma:literal>
                </emma:interpretation>
              </emma:one-of>
            </emma:emma>
          </inkml:annotationXML>
          <inkml:trace contextRef="#ctx0" brushRef="#br0" timeOffset="5525.2346">5028 5697 140 0,'0'-18'65'16,"0"18"-51"-16,5-4-17 0,-5 4 105 0,4 4-81 16,0 0 65-16,0 18-63 15,0-4 27-15,0 19-37 16,-4 0 12-16,-4 11-18 0,4-7-4 15,-8 11-1-15,4-8 6 16,-5 4-6-16,5-7-4 16,0 3 2-16,0-7-23 15,0-7 18-15,0-4-48 16,4-12 40-16,0-2-36 0,4-12 37 16,-4 0-34-16,4-19 35 15,0 4-14-15,0-18 18 16,0 7-2-16,1-15 7 15,-1 1 7-15,0-5-5 16,0 8 40-16,0-3-31 16,0 6 53-16,1 1-47 15,-1 7 23-15,4 0-27 16,0 4 16-16,13 4-20 16,-4-1 2-16,8 12-7 15,-4-4 2-15,8 7-3 16,-4 4 5-16,0 4-5 15,-5-4 14-15,-3 15-11 0,-4-4 14 16,-9 11-13-16,0-4 6 16,-17 8-8-16,1-4 6 15,-17 1-6-15,4 2-5 16,-8-6 2-16,3-1-37 16,1-3 29-16,4-4-103 15,5-7 85-15,3 0-202 0,17-15 175 16,4-15-42-1</inkml:trace>
          <inkml:trace contextRef="#ctx0" brushRef="#br0" timeOffset="6455.9826">5582 5287 204 0,'-13'-19'92'0,"13"19"-73"0,0 0-24 0,0 0 114 16,0 4-87-16,-4 7 83 16,0 11-79-16,0 12 12 15,0-1-26-15,-1-3 14 0,1 25-19 16,0-11 4-16,0 23-7 15,0-12-3-15,0 8 0 16,4-11-1-16,0 0 0 16,0-8-6-16,0-7 5 15,0-4-31-15,4-10 25 16,0-5-25-16,8-18 24 16,1 0-27-16,8-18 26 15,-5 3-15-15,9-18 18 16,-4 14 3-16,0-7 2 15,0 4 6-15,-5 4-4 0,1-1 42 16,-4 15-33-16,-5 1 24 16,0 14-25-16,-4 4 11 15,0 3-14-15,1 0 5 16,3 8-8-16,0-3-5 16,5-5 2-16,-5 1 8 15,9-5-6-15,-5-3-4 16,9-3 2-16,-4-1 3 15,3-10-3-15,-3 3-8 16,0-12 6-16,4-13-7 16,-5-12 6-16,-3 3-3 15,-9-3 4-15,-4 0 7 16,-4 4-5-16,-9 3-2 0,-3 8 2 16,-5 7 11-16,4 8-9 15,0 3 5-15,-3 12-5 16,3-1-1-16,0 15 0 15,1-3-15-15,7 7 11 16,1-8-89-16,8 8 72 16,0-7-214-16,17-12 180 15,-5 0-109 1</inkml:trace>
          <inkml:trace contextRef="#ctx0" brushRef="#br0" timeOffset="6666.8069">6093 5598 340 0,'0'-4'154'16,"13"8"-121"-16,-1-4-42 0,-7 3 91 0,3-3-66 15,0-3 25-15,5-1-29 16,8 0-10-16,8 0-1 16,4 1 2-16,0 3-3 0,0-4-11 15,-3 4 9-15,-5 0-64 16,-5-4 51-16,-3 4-145 15,-5 0 123-15</inkml:trace>
          <inkml:trace contextRef="#ctx0" brushRef="#br0" timeOffset="6907.3794">6310 5276 304 0,'-25'3'134'0,"21"12"-105"0,-5-7-37 0,5 6 109 15,-4 1-81-15,-5 19 63 16,1 6-61-16,-5 8 35 16,1 4-42-16,3 11 15 0,-3 7-22 15,7-7-5-15,5-4-1 16,0-3-5-16,4-12 2 16,0-7-52-16,4-7 41 15,4-8-88-15,5-7 76 16,8-8-188-16,-1 0 163 15,10-18-189 1</inkml:trace>
          <inkml:trace contextRef="#ctx0" brushRef="#br0" timeOffset="8274.0802">6788 5649 176 0,'0'0'78'0,"0"0"-61"0,0-3-21 0,0 3 143 16,0 0-110-16,0 0 77 16,0 0-78-16,0 0 32 15,0 0-44-15,0 0 19 0,-8-4-25 16,0 0 16-16,-9 1-19 15,0-1 4-15,-8 4-7 16,5 0 8-16,-14 7-9 16,9 1 4-16,-4 3-5 15,4 0 2-15,4 4-3 16,5-1-3-16,7 5 1 16,1-4 1-16,16 7 0 0,-3-4 0 15,15 1 0 1,14 7 2-16,-1-4-1 0,-4-7-6 15,-8-1 4-15,-4-2 6 16,-5 6-5-16,1-3 18 16,-5-4-14-16,0 7 15 15,-12 5-14-15,-4-1 11 16,-9-4-11-16,0 1-6 16,-12-8 1-16,4 4-65 15,-8-12 51-15,-13-3-126 16,5 8 107-16,7-16-333 15</inkml:trace>
          <inkml:trace contextRef="#ctx0" brushRef="#br0" timeOffset="14293.8633">5249 4828 112 0,'21'-7'52'0,"-17"0"-41"0,13-5-14 16,-9 12 65-16,-4-3-49 16,4 3 37-16,1-4-36 15,-5 4 34-15,0 0-36 16,-4 0 41-16,0 0-40 0,0 0 28 16,0 0-31-16,-8 7 12 15,-5 8-16-15,-8 0 10 16,-4 4-11-16,-8 6-3 0,-8 1-1 15,-9 4-1-15,4 7 0 16,0 7 2-16,9 4-1 16,3 0-1-16,5-7 1 15,4-4-4-15,0-4 2 16,4-7 1-16,9-4 0 16,4-3 0-16,4-4 0 15,4-4-3-15,4 0 2 16,0-7 4-16,4-4-3 15,0 0 9-15,5-4-7 16,8 0 7-16,12-3-6 16,9-1 18-16,3-3-17 15,10 4 5-15,7-8-7 16,-8-3-4-16,0-5 2 16,-4 1 5-16,-8 0-4 0,-9 4 0 15,-4 3 0-15,-8 4-71 16,-5 3 55-16,1 8-194 15,-4 8 161-15,-1-1-131 16</inkml:trace>
        </inkml:traceGroup>
        <inkml:traceGroup>
          <inkml:annotationXML>
            <emma:emma xmlns:emma="http://www.w3.org/2003/04/emma" version="1.0">
              <emma:interpretation id="{219D62E7-F790-41DB-AB6D-654FA7E23548}" emma:medium="tactile" emma:mode="ink">
                <msink:context xmlns:msink="http://schemas.microsoft.com/ink/2010/main" type="inkWord" rotatedBoundingBox="10873,17913 11189,17889 11216,18245 10901,18269"/>
              </emma:interpretation>
              <emma:one-of disjunction-type="recognition" id="oneOf2">
                <emma:interpretation id="interp10" emma:lang="zh-CN" emma:confidence="0">
                  <emma:literal>。</emma:literal>
                </emma:interpretation>
                <emma:interpretation id="interp11" emma:lang="zh-CN" emma:confidence="0">
                  <emma:literal>0</emma:literal>
                </emma:interpretation>
                <emma:interpretation id="interp12" emma:lang="zh-CN" emma:confidence="0">
                  <emma:literal>日</emma:literal>
                </emma:interpretation>
                <emma:interpretation id="interp13" emma:lang="zh-CN" emma:confidence="0">
                  <emma:literal>O</emma:literal>
                </emma:interpretation>
                <emma:interpretation id="interp14" emma:lang="zh-CN" emma:confidence="0">
                  <emma:literal>○</emma:literal>
                </emma:interpretation>
              </emma:one-of>
            </emma:emma>
          </inkml:annotationXML>
          <inkml:trace contextRef="#ctx0" brushRef="#br0" timeOffset="41195.5842">9505 5150 228 0,'-4'-11'101'0,"0"11"-79"0,-5-4-28 0,5 8 105 16,-8 3-79-16,-1 4 32 15,-3 4-37-15,-1 4 10 16,0-1-18-16,5 16 13 0,-1 2-15 16,5 1-3-16,4-7 0 15,0-8-5-15,4 8 2 16,0-4 4-16,8 3-3 16,0-7 6-16,13-10-5 15,-4-1 3-15,12-15-3 16,17-7 2-16,-5-8-2 15,1-10-1-15,-5 7 1 0,-8-4 1 16,-8 0-1-16,-12-4-3 16,-9-3 1-16,-9 0 4 15,-3-1-3-15,-9 5 6 16,-4 7-5-16,0 7 9 16,0 7-8-16,-4 12-4 15,4 11 2-15,4 3-3 16,0 1 2-16,9 3-44 15,4 4 35-15,3-4-117 16,10 0 98-16,11-7-145 16,9-7 132-16,0-8-92 15</inkml:trace>
        </inkml:traceGroup>
        <inkml:traceGroup>
          <inkml:annotationXML>
            <emma:emma xmlns:emma="http://www.w3.org/2003/04/emma" version="1.0">
              <emma:interpretation id="{7FA31E5E-7B68-44B7-A736-584EFB32091A}" emma:medium="tactile" emma:mode="ink">
                <msink:context xmlns:msink="http://schemas.microsoft.com/ink/2010/main" type="inkWord" rotatedBoundingBox="11319,17918 11601,17896 11627,18232 11345,18253"/>
              </emma:interpretation>
              <emma:one-of disjunction-type="recognition" id="oneOf3">
                <emma:interpretation id="interp15" emma:lang="zh-CN" emma:confidence="0">
                  <emma:literal>”</emma:literal>
                </emma:interpretation>
                <emma:interpretation id="interp16" emma:lang="zh-CN" emma:confidence="0">
                  <emma:literal>的</emma:literal>
                </emma:interpretation>
                <emma:interpretation id="interp17" emma:lang="zh-CN" emma:confidence="0">
                  <emma:literal>"</emma:literal>
                </emma:interpretation>
                <emma:interpretation id="interp18" emma:lang="zh-CN" emma:confidence="0">
                  <emma:literal>“</emma:literal>
                </emma:interpretation>
                <emma:interpretation id="interp19" emma:lang="zh-CN" emma:confidence="0">
                  <emma:literal>n</emma:literal>
                </emma:interpretation>
              </emma:one-of>
            </emma:emma>
          </inkml:annotationXML>
          <inkml:trace contextRef="#ctx0" brushRef="#br0" timeOffset="41586.24">9796 5194 184 0,'29'-29'85'0,"-16"18"-67"0,-1 3-23 0,-3 8 106 0,-1 4-81 16,0 3 69-1,1 5-66-15,-5 2 36 16,0 5-44-16,0-4 31 0,-4 11-34 16,-4 7 16-16,-4 0-20 15,3-3 1-15,1-1-7 16,0-7-4-16,4-3-1 16,0-4 2-1,0-4-8-15,4-11 7 16,5-11-4-16,-1-4 4 15,4-7 1-15,1-4 1 16,-1-4 0-16,1 8 0 0,-1 0 0 16,1 3 0-16,3 8 5 15,1 4-4-15,0 3 23 16,-1 4-19-16,1 8 15 16,-5-1-15-16,-3 4 23 15,-1 8-22-15,-8 3 1 16,0 4-5-16,0 0 1 15,0-8-2-15,0-3-45 16,0 0 34-16,0-1-125 16,0-2 104-16,0-5-250 15,8 4 215 1,5-4-75-16</inkml:trace>
        </inkml:traceGroup>
        <inkml:traceGroup>
          <inkml:annotationXML>
            <emma:emma xmlns:emma="http://www.w3.org/2003/04/emma" version="1.0">
              <emma:interpretation id="{DA34E9C3-5D41-4B3B-BC4D-DB4B3033FC1E}" emma:medium="tactile" emma:mode="ink">
                <msink:context xmlns:msink="http://schemas.microsoft.com/ink/2010/main" type="inkWord" rotatedBoundingBox="12421,17830 12723,17806 12755,18221 12453,18244"/>
              </emma:interpretation>
              <emma:one-of disjunction-type="recognition" id="oneOf4">
                <emma:interpretation id="interp20" emma:lang="zh-CN" emma:confidence="0">
                  <emma:literal>(</emma:literal>
                </emma:interpretation>
                <emma:interpretation id="interp21" emma:lang="zh-CN" emma:confidence="0">
                  <emma:literal>c</emma:literal>
                </emma:interpretation>
                <emma:interpretation id="interp22" emma:lang="zh-CN" emma:confidence="0">
                  <emma:literal>C</emma:literal>
                </emma:interpretation>
                <emma:interpretation id="interp23" emma:lang="zh-CN" emma:confidence="0">
                  <emma:literal>‘</emma:literal>
                </emma:interpretation>
                <emma:interpretation id="interp24" emma:lang="zh-CN" emma:confidence="0">
                  <emma:literal>0</emma:literal>
                </emma:interpretation>
              </emma:one-of>
            </emma:emma>
          </inkml:annotationXML>
          <inkml:trace contextRef="#ctx0" brushRef="#br0" timeOffset="42096.1783">11190 5146 268 0,'0'-3'121'0,"0"-1"-95"0,4-3-33 15,0 3 115-15,0 0-86 16,-4 0 57-16,0-7-58 15,-4 0 13-15,0-4-24 16,-4 4 16-16,-1 0-19 0,-7 0 10 16,-5 4-12-16,-4 11 11 15,-4 14-12-15,-9 15-2 16,5 8-1-16,0 0 7 16,8 3-6-16,4-3-1 15,9-4 0-15,7 0 4 0,5-15-4 16,0-4-3-16,17 1 2 15,-4-1 0-15,7-3 0 16,-3-4-20-16,8 0 16 16,-4-3-72-16,4-5 59 15,8-3-139-15,-4-3 120 16,0-5-287 0</inkml:trace>
        </inkml:traceGroup>
        <inkml:traceGroup>
          <inkml:annotationXML>
            <emma:emma xmlns:emma="http://www.w3.org/2003/04/emma" version="1.0">
              <emma:interpretation id="{85B67851-05E5-495C-AC1B-D433F4AB44BB}" emma:medium="tactile" emma:mode="ink">
                <msink:context xmlns:msink="http://schemas.microsoft.com/ink/2010/main" type="inkWord" rotatedBoundingBox="12829,17791 13333,17752 13379,18346 12875,18385"/>
              </emma:interpretation>
              <emma:one-of disjunction-type="recognition" id="oneOf5">
                <emma:interpretation id="interp25" emma:lang="zh-CN" emma:confidence="0">
                  <emma:literal>A</emma:literal>
                </emma:interpretation>
                <emma:interpretation id="interp26" emma:lang="zh-CN" emma:confidence="0">
                  <emma:literal>闩</emma:literal>
                </emma:interpretation>
                <emma:interpretation id="interp27" emma:lang="zh-CN" emma:confidence="0">
                  <emma:literal>向</emma:literal>
                </emma:interpretation>
                <emma:interpretation id="interp28" emma:lang="zh-CN" emma:confidence="0">
                  <emma:literal>问</emma:literal>
                </emma:interpretation>
                <emma:interpretation id="interp29" emma:lang="zh-CN" emma:confidence="0">
                  <emma:literal>付</emma:literal>
                </emma:interpretation>
              </emma:one-of>
            </emma:emma>
          </inkml:annotationXML>
          <inkml:trace contextRef="#ctx0" brushRef="#br0" timeOffset="42592.9556">11623 5006 384 0,'8'-8'174'0,"-16"12"-137"0,-1 0-47 16,9-4 113-16,0 7-83 15,-8 12 38-15,-5 10-42 16,-3 12 13-16,-9 7-21 15,-8 4 3-15,-5 3-7 0,1 1 0 16,16-19-3-16,4-4-3 16,1 0 1-16,-1-7-38 15,4 0 30-15,1-7-69 16,8-5 59-16,0-3-39 16,16-22 43-16,13-15-40 15,4-18 42-15,5 0-42 0,3-15 42 16,5-4 6-1,-5 7 4-15,-8 8 39 0,0 7-28 16,-4 12 64-16,-4 7-55 16,-4 7 49-16,3 8-49 15,-3 14 33-15,-4 15-37 16,3 15 23-16,-3 7-26 16,3 8 17-16,-3 0-20 15,-1 0 10-15,1 0-12 16,-1-4-6-16,-3-19 1 15,-5-3-39-15,0 4 30 16,0-8-69-16,0-4 59 16,0 5-98-16,-4-12 89 0,-4-4-180 15,-4-7 159-15,0-11-161 16</inkml:trace>
          <inkml:trace contextRef="#ctx0" brushRef="#br0" timeOffset="42758.2566">11539 5383 332 0,'-8'-4'151'0,"12"8"-119"0,0-8-41 16,5 8 100-16,3-4-74 15,9 0 45-15,0 0-45 16,4-4-10-16,-4 4-3 16,3 0-21-16,1 4 13 0,-8 0-133 15,4 3-231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0:19.49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05E41B9-B169-4A3B-A619-2AAB6A96B42C}" emma:medium="tactile" emma:mode="ink">
          <msink:context xmlns:msink="http://schemas.microsoft.com/ink/2010/main" type="writingRegion" rotatedBoundingBox="1157,8017 8340,8227 8266,10777 1082,10567"/>
        </emma:interpretation>
      </emma:emma>
    </inkml:annotationXML>
    <inkml:traceGroup>
      <inkml:annotationXML>
        <emma:emma xmlns:emma="http://www.w3.org/2003/04/emma" version="1.0">
          <emma:interpretation id="{BFBC8911-0978-4AFC-AD87-E9BFCA51FCA7}" emma:medium="tactile" emma:mode="ink">
            <msink:context xmlns:msink="http://schemas.microsoft.com/ink/2010/main" type="paragraph" rotatedBoundingBox="1144,8278 4219,8024 4283,8803 1208,9056" alignmentLevel="1"/>
          </emma:interpretation>
        </emma:emma>
      </inkml:annotationXML>
      <inkml:traceGroup>
        <inkml:annotationXML>
          <emma:emma xmlns:emma="http://www.w3.org/2003/04/emma" version="1.0">
            <emma:interpretation id="{616C0B02-9E77-40AE-A2A7-F68F22BECD7C}" emma:medium="tactile" emma:mode="ink">
              <msink:context xmlns:msink="http://schemas.microsoft.com/ink/2010/main" type="line" rotatedBoundingBox="1144,8278 4219,8024 4283,8803 1208,9056"/>
            </emma:interpretation>
          </emma:emma>
        </inkml:annotationXML>
        <inkml:traceGroup>
          <inkml:annotationXML>
            <emma:emma xmlns:emma="http://www.w3.org/2003/04/emma" version="1.0">
              <emma:interpretation id="{91218AA5-9A24-453D-A8D5-75830276A4D5}" emma:medium="tactile" emma:mode="ink">
                <msink:context xmlns:msink="http://schemas.microsoft.com/ink/2010/main" type="inkWord" rotatedBoundingBox="1144,8278 1553,8244 1594,8740 1184,8774"/>
              </emma:interpretation>
              <emma:one-of disjunction-type="recognition" id="oneOf0">
                <emma:interpretation id="interp0" emma:lang="zh-CN" emma:confidence="0">
                  <emma:literal>s</emma:literal>
                </emma:interpretation>
                <emma:interpretation id="interp1" emma:lang="zh-CN" emma:confidence="0">
                  <emma:literal>S</emma:literal>
                </emma:interpretation>
                <emma:interpretation id="interp2" emma:lang="zh-CN" emma:confidence="0">
                  <emma:literal>∫</emma:literal>
                </emma:interpretation>
                <emma:interpretation id="interp3" emma:lang="zh-CN" emma:confidence="0">
                  <emma:literal>彡</emma:literal>
                </emma:interpretation>
                <emma:interpretation id="interp4" emma:lang="zh-CN" emma:confidence="0">
                  <emma:literal>〉</emma:literal>
                </emma:interpretation>
              </emma:one-of>
            </emma:emma>
          </inkml:annotationXML>
          <inkml:trace contextRef="#ctx0" brushRef="#br0">372 14 168 0,'-4'-3'78'0,"4"6"-61"0,-9-6-21 16,9 3 65-16,-4-4-49 15,-4 0 40-15,-1 4-38 16,-3-3 29-16,-5 3-32 15,-4 0 14-15,1 0-19 0,-1 3 11 16,0 1-12-16,4 3 5 16,-3 1-7-16,3 3 6 0,0 0-6 15,5 0-8-15,8 0 5 16,-9-4-4-16,13 1 3 16,-8 3 1-16,8-4 0 15,0 4-6-15,8-3 5 16,-8-1 3-16,13 1-2 15,-5-1 0-15,5 0 1 16,3 5-1-16,5-1 0 16,-9 3 2-16,5 5-1 15,-4 3 2-15,-1 4-2 16,-4 0 2-16,1 0-2 16,-9 3 2-16,-9-6-2 0,1-5 13 15,-4 4-10-15,-1 0 9 16,-4-3-10-16,5-4 7 15,-9-1-7-15,5-2 1 16,-5-1-3-16,0-8 2 16,-8 1-2-16,8 0-1 15,-4-1 1-15,8-3-21 16,5 4 16-16,-1-4-94 16,13 4 76-16,13 0-157 15,-1-1 137-15,17-3-110 16</inkml:trace>
        </inkml:traceGroup>
        <inkml:traceGroup>
          <inkml:annotationXML>
            <emma:emma xmlns:emma="http://www.w3.org/2003/04/emma" version="1.0">
              <emma:interpretation id="{71C16789-609E-497D-8838-EBFDBC63DACE}" emma:medium="tactile" emma:mode="ink">
                <msink:context xmlns:msink="http://schemas.microsoft.com/ink/2010/main" type="inkWord" rotatedBoundingBox="1716,8335 1958,8315 1988,8677 1746,8697"/>
              </emma:interpretation>
              <emma:one-of disjunction-type="recognition" id="oneOf1">
                <emma:interpretation id="interp5" emma:lang="zh-CN" emma:confidence="0">
                  <emma:literal>c</emma:literal>
                </emma:interpretation>
                <emma:interpretation id="interp6" emma:lang="zh-CN" emma:confidence="0">
                  <emma:literal>C</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emma:literal>
                </emma:interpretation>
              </emma:one-of>
            </emma:emma>
          </inkml:annotationXML>
          <inkml:trace contextRef="#ctx0" brushRef="#br0" timeOffset="373.9971">779 99 204 0,'-4'-7'92'0,"0"-12"-73"0,0 12-24 0,4 7 78 16,0 0-59-16,-4 0 41 16,-9 0-21-1,-3 0-24-15,3 7 16 0,-12 1-21 16,0-1 12-16,4 12-12 0,-4 10-1 15,1 12-2-15,3 3 4 16,4 1-5-16,9-8-5 16,8 0 3-16,4-8 0 15,8-6 1-15,9-5 2 16,-4-3-1-16,8-8-62 16,4-3 48-16,-8-8-122 15,4 0 104-15,0 1-189 16</inkml:trace>
        </inkml:traceGroup>
        <inkml:traceGroup>
          <inkml:annotationXML>
            <emma:emma xmlns:emma="http://www.w3.org/2003/04/emma" version="1.0">
              <emma:interpretation id="{32A2E434-1409-471A-90AD-E833CDA18587}" emma:medium="tactile" emma:mode="ink">
                <msink:context xmlns:msink="http://schemas.microsoft.com/ink/2010/main" type="inkWord" rotatedBoundingBox="2373,8628 2399,8626 2403,8675 2377,8678"/>
              </emma:interpretation>
              <emma:one-of disjunction-type="recognition" id="oneOf2">
                <emma:interpretation id="interp10" emma:lang="zh-CN" emma:confidence="0">
                  <emma:literal>i</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538.6137">1195 425 240 0,'0'-8'108'0,"0"1"-85"0,5 0-29 0,-5 3 55 16,4 0-40-16,-4 1-12 15,0-1 4-15,-4 0-231 16,12 0 180-16,0-3-45 16</inkml:trace>
        </inkml:traceGroup>
        <inkml:traceGroup>
          <inkml:annotationXML>
            <emma:emma xmlns:emma="http://www.w3.org/2003/04/emma" version="1.0">
              <emma:interpretation id="{3099A0FF-2953-468A-86EF-D31DD04FB230}" emma:medium="tactile" emma:mode="ink">
                <msink:context xmlns:msink="http://schemas.microsoft.com/ink/2010/main" type="inkWord" rotatedBoundingBox="2669,8336 3249,8288 3274,8590 2694,8638"/>
              </emma:interpretation>
              <emma:one-of disjunction-type="recognition" id="oneOf3">
                <emma:interpretation id="interp15" emma:lang="zh-CN" emma:confidence="0">
                  <emma:literal>m</emma:literal>
                </emma:interpretation>
                <emma:interpretation id="interp16" emma:lang="zh-CN" emma:confidence="0">
                  <emma:literal>M</emma:literal>
                </emma:interpretation>
                <emma:interpretation id="interp17" emma:lang="zh-CN" emma:confidence="0">
                  <emma:literal>叫</emma:literal>
                </emma:interpretation>
                <emma:interpretation id="interp18" emma:lang="zh-CN" emma:confidence="0">
                  <emma:literal>心</emma:literal>
                </emma:interpretation>
                <emma:interpretation id="interp19" emma:lang="zh-CN" emma:confidence="0">
                  <emma:literal>灬</emma:literal>
                </emma:interpretation>
              </emma:one-of>
            </emma:emma>
          </inkml:annotationXML>
          <inkml:trace contextRef="#ctx0" brushRef="#br0" timeOffset="1557.4318">1516 129 156 0,'-9'-7'72'0,"5"3"-57"0,4 4-19 0,0 0 98 0,0 0-75 16,0 4 53-16,0-1-53 15,0 8 3-15,0 8-14 16,0 7 2-16,0 7-7 0,0 4-2 16,0-4 0-16,4-3-1 15,1-1 0-15,-1-10-3 16,0-4 2-16,0-8 4 15,4-7-3-15,1-15 3 16,3-14-2-16,5-16-1 16,-9 8 1-16,9 0-4 0,-1 0 2 15,1 8 12 1,0-1-9-16,-5 8 5 0,1 4-5 16,-1 6 2-16,1 5-3 15,3 7 11-15,-7 7-10 16,3 1 3-16,-4 7-4 15,1 3-3-15,-1 4 1 16,-4 1 4-16,9-1-3 16,-5 0-5-16,0-4 4 15,1-7 3-15,3-7-2 16,1-8 3-16,-1-7-2 16,5-7-3-16,-1-1 1 15,1-3 1-15,0-4 0 16,3 0-3-16,-7 4 2 15,4 4-2-15,-1 3 2 0,-3 8 6 16,-1 3-4 0,1 15 3-16,-5 4 3 15,0 0-6-15,1 3 0 16,-5 1 0-16,0-1-1 16,0 1 0-16,0-5-48 15,5 1 38-15,-1-4-117 16,0 0 97-16,1-3-197 15</inkml:trace>
        </inkml:traceGroup>
        <inkml:traceGroup>
          <inkml:annotationXML>
            <emma:emma xmlns:emma="http://www.w3.org/2003/04/emma" version="1.0">
              <emma:interpretation id="{EAF7B723-3572-4904-B4F8-363C1FB9A732}" emma:medium="tactile" emma:mode="ink">
                <msink:context xmlns:msink="http://schemas.microsoft.com/ink/2010/main" type="inkWord" rotatedBoundingBox="3494,8192 3804,8166 3826,8426 3515,8451"/>
              </emma:interpretation>
              <emma:one-of disjunction-type="recognition" id="oneOf4">
                <emma:interpretation id="interp20" emma:lang="zh-CN" emma:confidence="0">
                  <emma:literal>a</emma:literal>
                </emma:interpretation>
                <emma:interpretation id="interp21" emma:lang="zh-CN" emma:confidence="0">
                  <emma:literal>〝</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q</emma:literal>
                </emma:interpretation>
              </emma:one-of>
            </emma:emma>
          </inkml:annotationXML>
          <inkml:trace contextRef="#ctx0" brushRef="#br0" timeOffset="1997.0669">2502-8 216 0,'0'0'98'0,"-9"0"-77"0,9-4-26 0,0 1 55 16,0-1-40-16,-4-3 16 15,0-1-19-15,-4 1 7 16,-5-1-10-16,-3 1 1 0,-5 0-4 16,0 3-3-16,0 4 1 15,5 7 12-15,-1 4-9 16,5 4 11-16,-1 4-10 15,9 3 4-15,0 0-5 16,8-3-1-16,0-1 0 0,4-3-1 16,1 0 0-16,3-4 0 15,9-8 0-15,0-3-6 16,0 0 5-16,-5-3-8 16,1-5 6-16,-1-3-15 15,1 0 14-15,0-4-1 16,-5 4 3-16,1 0 7 15,-5 4-4-15,-4 3-3 16,5 11 25 0,-5 5-19-16,0-1 7 15,4 3-7-15,1 1-3 16,-1 4 0-16,4-1-32 16,1-3 24-16,-1 0-129 0,1-4 106 15,-1-4-163 1</inkml:trace>
        </inkml:traceGroup>
        <inkml:traceGroup>
          <inkml:annotationXML>
            <emma:emma xmlns:emma="http://www.w3.org/2003/04/emma" version="1.0">
              <emma:interpretation id="{203120A4-AAC3-451B-9333-C6705CA67C6F}" emma:medium="tactile" emma:mode="ink">
                <msink:context xmlns:msink="http://schemas.microsoft.com/ink/2010/main" type="inkWord" rotatedBoundingBox="3891,8122 4225,8094 4283,8803 3949,8830"/>
              </emma:interpretation>
              <emma:one-of disjunction-type="recognition" id="oneOf5">
                <emma:interpretation id="interp25" emma:lang="zh-CN" emma:confidence="0">
                  <emma:literal>p</emma:literal>
                </emma:interpretation>
                <emma:interpretation id="interp26" emma:lang="zh-CN" emma:confidence="0">
                  <emma:literal>P</emma:literal>
                </emma:interpretation>
                <emma:interpretation id="interp27" emma:lang="zh-CN" emma:confidence="0">
                  <emma:literal>卩</emma:literal>
                </emma:interpretation>
                <emma:interpretation id="interp28" emma:lang="zh-CN" emma:confidence="0">
                  <emma:literal>阝</emma:literal>
                </emma:interpretation>
                <emma:interpretation id="interp29" emma:lang="zh-CN" emma:confidence="0">
                  <emma:literal>『</emma:literal>
                </emma:interpretation>
              </emma:one-of>
            </emma:emma>
          </inkml:annotationXML>
          <inkml:trace contextRef="#ctx0" brushRef="#br0" timeOffset="2251.7979">2764-108 168 0,'-4'4'75'0,"4"0"-59"0,0 10-20 0,0-6 107 15,0 7-82-15,0 7 32 0,0 11-38 16,-4 4 13-16,-1 11-20 16,1 11-2-16,4 4-4 0,0 0 1 15,0 0-2-15,4 0-3 16,1-11 1-16,3-12-86 16,0-3 68-16,-4-7-114 15,5-8 101-15,-5-15-119 16</inkml:trace>
          <inkml:trace contextRef="#ctx0" brushRef="#br0" timeOffset="2491.7607">2760-12 172 0,'8'-40'78'0,"0"25"-61"0,17-11-21 16,-12 15 65-16,8-4-49 16,4 4 46-16,0 0-43 15,8 4 26 1,0 7-31-16,-4 0 20 0,-4 3-22 15,-8 5 15-15,-1 6-17 16,-7 9 17-16,-9 3-18 16,-9-4 9-16,-3 7-10 15,-9 1 1-15,-4-4-4 16,-4-4-34-16,-4 0 26 16,0 0-155-16,-1 1 126 15,18 2-199 1</inkml:trace>
        </inkml:traceGroup>
      </inkml:traceGroup>
    </inkml:traceGroup>
    <inkml:traceGroup>
      <inkml:annotationXML>
        <emma:emma xmlns:emma="http://www.w3.org/2003/04/emma" version="1.0">
          <emma:interpretation id="{B492A997-46B2-41A3-833D-5B41B20C7EAA}" emma:medium="tactile" emma:mode="ink">
            <msink:context xmlns:msink="http://schemas.microsoft.com/ink/2010/main" type="paragraph" rotatedBoundingBox="1130,8928 8313,9138 8266,10777 1082,10567" alignmentLevel="1"/>
          </emma:interpretation>
        </emma:emma>
      </inkml:annotationXML>
      <inkml:traceGroup>
        <inkml:annotationXML>
          <emma:emma xmlns:emma="http://www.w3.org/2003/04/emma" version="1.0">
            <emma:interpretation id="{3FAB6916-2F9A-49AC-AA13-85682CCBEB54}" emma:medium="tactile" emma:mode="ink">
              <msink:context xmlns:msink="http://schemas.microsoft.com/ink/2010/main" type="line" rotatedBoundingBox="1130,8928 8313,9138 8266,10777 1082,10567"/>
            </emma:interpretation>
          </emma:emma>
        </inkml:annotationXML>
        <inkml:traceGroup>
          <inkml:annotationXML>
            <emma:emma xmlns:emma="http://www.w3.org/2003/04/emma" version="1.0">
              <emma:interpretation id="{3240ACAA-90F1-4062-A9C4-2FE297A2F7B2}" emma:medium="tactile" emma:mode="ink">
                <msink:context xmlns:msink="http://schemas.microsoft.com/ink/2010/main" type="inkWord" rotatedBoundingBox="1113,9517 1380,9525 1365,10033 1098,10026"/>
              </emma:interpretation>
              <emma:one-of disjunction-type="recognition" id="oneOf6">
                <emma:interpretation id="interp30" emma:lang="zh-CN" emma:confidence="0">
                  <emma:literal>s</emma:literal>
                </emma:interpretation>
                <emma:interpretation id="interp31" emma:lang="zh-CN" emma:confidence="0">
                  <emma:literal>S</emma:literal>
                </emma:interpretation>
                <emma:interpretation id="interp32" emma:lang="zh-CN" emma:confidence="0">
                  <emma:literal>〈</emma:literal>
                </emma:interpretation>
                <emma:interpretation id="interp33" emma:lang="zh-CN" emma:confidence="0">
                  <emma:literal>「</emma:literal>
                </emma:interpretation>
                <emma:interpretation id="interp34" emma:lang="zh-CN" emma:confidence="0">
                  <emma:literal>‘</emma:literal>
                </emma:interpretation>
              </emma:one-of>
            </emma:emma>
          </inkml:annotationXML>
          <inkml:trace contextRef="#ctx0" brushRef="#br0" timeOffset="3242.0117">197 1279 168 0,'0'-7'78'0,"0"10"-61"0,-8-3-21 0,3 0 109 0,1 0-83 16,-4 0 15-16,4 0-25 16,-9 4 8-16,-3 3-15 15,3 1-3-15,-12-1 0 0,0 1-2 16,-4-1 0-16,0-3 0 15,8 3 0-15,-8 8-3 16,8 0 2-16,1 3 1 16,20 4 0-16,0 4 0 15,16 0 0-15,1 0-3 16,8-4 2-16,4-3 4 0,-4-4-3 16,4-1 0-16,-12 1 1 15,3 0-4-15,1 0 2 16,-8-1 9-16,-9 9-6 15,0-5 2-15,-4 8-3 16,-4-4 2-16,0 4-2 16,4-7 5-16,-13-1-5 15,1-7-14-15,-1-3 11 16,1-5-79-16,8-3 63 16,4-3-150-1,0-1 129 1</inkml:trace>
        </inkml:traceGroup>
        <inkml:traceGroup>
          <inkml:annotationXML>
            <emma:emma xmlns:emma="http://www.w3.org/2003/04/emma" version="1.0">
              <emma:interpretation id="{924F5320-DC5C-435D-95C3-84591BA2A921}" emma:medium="tactile" emma:mode="ink">
                <msink:context xmlns:msink="http://schemas.microsoft.com/ink/2010/main" type="inkWord" rotatedBoundingBox="1814,9545 1996,9551 1985,9941 1803,9935"/>
              </emma:interpretation>
              <emma:one-of disjunction-type="recognition" id="oneOf7">
                <emma:interpretation id="interp35" emma:lang="zh-CN" emma:confidence="0">
                  <emma:literal>(</emma:literal>
                </emma:interpretation>
                <emma:interpretation id="interp36" emma:lang="zh-CN" emma:confidence="0">
                  <emma:literal>‘</emma:literal>
                </emma:interpretation>
                <emma:interpretation id="interp37" emma:lang="zh-CN" emma:confidence="0">
                  <emma:literal>[</emma:literal>
                </emma:interpretation>
                <emma:interpretation id="interp38" emma:lang="zh-CN" emma:confidence="0">
                  <emma:literal>c</emma:literal>
                </emma:interpretation>
                <emma:interpretation id="interp39" emma:lang="zh-CN" emma:confidence="0">
                  <emma:literal>C</emma:literal>
                </emma:interpretation>
              </emma:one-of>
            </emma:emma>
          </inkml:annotationXML>
          <inkml:trace contextRef="#ctx0" brushRef="#br0" timeOffset="3526.9955">813 1316 192 0,'-4'-18'88'0,"-1"21"-69"0,5-6-24 0,-8 3 75 16,4 0-56-1,4 0 34-15,-17 3-35 16,5 1 7-16,-9 3-14 0,0 1 4 0,0 7-7 16,-4 7 1-1,5 11-3-15,3 11-1 16,9 1 1-16,3-1-10 16,5-7 7-16,9-4 7 15,7 1-5-15,-3-16-18 0,8 1 14 16,0-5-122-16,-1-6 98 15,18-12-180 1</inkml:trace>
        </inkml:traceGroup>
        <inkml:traceGroup>
          <inkml:annotationXML>
            <emma:emma xmlns:emma="http://www.w3.org/2003/04/emma" version="1.0">
              <emma:interpretation id="{0230DA85-9C0E-453C-994F-570C3F7B77BE}" emma:medium="tactile" emma:mode="ink">
                <msink:context xmlns:msink="http://schemas.microsoft.com/ink/2010/main" type="inkWord" rotatedBoundingBox="2416,9923 2441,9923 2440,9950 2415,9949"/>
              </emma:interpretation>
              <emma:one-of disjunction-type="recognition" id="oneOf8">
                <emma:interpretation id="interp40" emma:lang="zh-CN" emma:confidence="0">
                  <emma:literal>一</emma:literal>
                </emma:interpretation>
                <emma:interpretation id="interp41" emma:lang="zh-CN" emma:confidence="0">
                  <emma:literal>。</emma:literal>
                </emma:interpretation>
                <emma:interpretation id="interp42" emma:lang="zh-CN" emma:confidence="0">
                  <emma:literal>·</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3693.095">1245 1697 204 0,'-8'-4'92'0,"4"8"-73"0,4-8-24 0,0 4 64 16,0 0-48-16,0 0-31 0,0 0 18 16,4-3-204-16,9-5 161 15,-5-3-26-15</inkml:trace>
        </inkml:traceGroup>
        <inkml:traceGroup>
          <inkml:annotationXML>
            <emma:emma xmlns:emma="http://www.w3.org/2003/04/emma" version="1.0">
              <emma:interpretation id="{4C60F955-A1D0-4616-8718-A4CBC0833E01}" emma:medium="tactile" emma:mode="ink">
                <msink:context xmlns:msink="http://schemas.microsoft.com/ink/2010/main" type="inkWord" rotatedBoundingBox="2662,8973 3813,9006 3769,10493 2619,10459"/>
              </emma:interpretation>
              <emma:one-of disjunction-type="recognition" id="oneOf9">
                <emma:interpretation id="interp45" emma:lang="zh-CN" emma:confidence="0">
                  <emma:literal>批</emma:literal>
                </emma:interpretation>
                <emma:interpretation id="interp46" emma:lang="zh-CN" emma:confidence="0">
                  <emma:literal>址</emma:literal>
                </emma:interpretation>
                <emma:interpretation id="interp47" emma:lang="zh-CN" emma:confidence="0">
                  <emma:literal>协</emma:literal>
                </emma:interpretation>
                <emma:interpretation id="interp48" emma:lang="zh-CN" emma:confidence="0">
                  <emma:literal>抓</emma:literal>
                </emma:interpretation>
                <emma:interpretation id="interp49" emma:lang="zh-CN" emma:confidence="0">
                  <emma:literal>坁</emma:literal>
                </emma:interpretation>
              </emma:one-of>
            </emma:emma>
          </inkml:annotationXML>
          <inkml:trace contextRef="#ctx0" brushRef="#br0" timeOffset="3936.8966">1470 1338 220 0,'-8'-3'98'0,"16"3"-77"0,0 0-26 15,1 0 44-15,7 0-32 0,5 0 4 16,4 0-8-16,4-4-2 15,4 0 0-15,1 0-29 0,3 1 22 16,-4-1-108-16,-3-3 89 16,-5-1-128-1</inkml:trace>
          <inkml:trace contextRef="#ctx0" brushRef="#br0" timeOffset="4201.8115">1661 998 228 0,'-16'-15'105'0,"16"19"-83"0,0 3-28 0,0 1 77 0,0 6-57 15,4 12 29-15,0 11-32 16,0 15 19-16,0 7-22 16,-4 23 10-16,0 10-13 0,0 8 8 15,0 0-10-15,0 0 2 16,0-4-4-16,5 0-3 15,-1-4 1-15,4-14-41 16,0-11 33-16,-3-16-129 16,-1-10-98-1,0-19 174 1,8-14 6-16</inkml:trace>
          <inkml:trace contextRef="#ctx0" brushRef="#br0" timeOffset="4416.3282">1948 1312 200 0,'5'4'88'0,"-1"7"-69"0,0 8-24 0,-4-8 92 16,4 11-70-16,-4 11 6 15,0 4-15-15,0 4-6 16,0-4-1-16,0-4-66 0,0-7 51 15,0-8-230 1,4-6 189-16,-4-20 16 16</inkml:trace>
          <inkml:trace contextRef="#ctx0" brushRef="#br0" timeOffset="4609.5021">1978 839 188 0,'-5'0'85'0,"5"4"-67"0,0 3-23 15,0 0 27-15,0 1-18 16,0-1-2-16,5 1 0 16,-1-1-145-16,0 0 112 15,8 1-65-15</inkml:trace>
          <inkml:trace contextRef="#ctx0" brushRef="#br0" timeOffset="5013.5206">2140 747 148 0,'-17'-8'69'0,"17"8"-55"0,0 0-18 0,0 0 104 15,0 0-80-15,0 0 22 16,0 11-29-16,0 4 35 0,0 15-36 16,-4 14 28-16,4 4-30 0,-4 15 9 15,0 7-13-15,0 4 7 16,-1-4-10-16,1 4 10 15,4 4-10-15,0-4-4 16,4-11 1-16,1-11 3 16,-1-8-3-16,0-11 0 15,0-7 1-15,0 0-10 16,0-11 7-16,5-4-7 16,-5-7 6-16,-4-4-45 15,4 0 37-15,0-8-116 16,0-3 97-16,9-7-200 15</inkml:trace>
          <inkml:trace contextRef="#ctx0" brushRef="#br0" timeOffset="5580.1386">2306 1275 156 0,'-12'4'72'0,"12"3"-57"0,-4-3-19 15,4 0 112-15,0 3-86 16,4 4 58-16,4-7-59 0,5 3 24 16,3-3-32-16,9-4 17 0,4 4-22 15,0 0 4-15,1-1-8 16,-1-3-6-16,0 0 2 16,-4 0-14-16,-4-3 11 15,-5 3-69-15,1 0 56 16,-5 3-118-16,-3-6 103 15,-5-1-183 1,0-7 164-16,0-4 22 16</inkml:trace>
          <inkml:trace contextRef="#ctx0" brushRef="#br0" timeOffset="5735.3371">2514 1094 228 0,'-16'-18'105'0,"11"21"-83"0,5 5-28 15,-4-1 99-15,4 8-74 16,0 11 38-16,0 11-41 15,-4 0 18-15,0 7-24 16,4 23 2-16,0 3-8 0,0-3-9 16,4-12 5-16,4-7-9 15,1-7 6-15,3-4-101 16,1-11 81-16,3-8-166 16,1-7 145-16,0-14-104 15</inkml:trace>
        </inkml:traceGroup>
        <inkml:traceGroup>
          <inkml:annotationXML>
            <emma:emma xmlns:emma="http://www.w3.org/2003/04/emma" version="1.0">
              <emma:interpretation id="{D6E4DEC7-C598-443D-8EE0-02B0931A0303}" emma:medium="tactile" emma:mode="ink">
                <msink:context xmlns:msink="http://schemas.microsoft.com/ink/2010/main" type="inkWord" rotatedBoundingBox="3886,9433 4878,9461 4866,9877 3874,9848"/>
              </emma:interpretation>
              <emma:one-of disjunction-type="recognition" id="oneOf10">
                <emma:interpretation id="interp50" emma:lang="zh-CN" emma:confidence="0">
                  <emma:literal>的</emma:literal>
                </emma:interpretation>
                <emma:interpretation id="interp51" emma:lang="zh-CN" emma:confidence="0">
                  <emma:literal>ⅳ</emma:literal>
                </emma:interpretation>
                <emma:interpretation id="interp52" emma:lang="zh-CN" emma:confidence="0">
                  <emma:literal>比</emma:literal>
                </emma:interpretation>
                <emma:interpretation id="interp53" emma:lang="zh-CN" emma:confidence="0">
                  <emma:literal>心</emma:literal>
                </emma:interpretation>
                <emma:interpretation id="interp54" emma:lang="zh-CN" emma:confidence="0">
                  <emma:literal>~</emma:literal>
                </emma:interpretation>
              </emma:one-of>
            </emma:emma>
          </inkml:annotationXML>
          <inkml:trace contextRef="#ctx0" brushRef="#br0" timeOffset="6380.2356">2697 1408 248 0,'0'0'111'0,"4"0"-87"0,1 4-30 0,3 0 74 16,4 0-55-16,1-4 33 16,8 0-34-16,4-4 4 15,0-4-11-15,4 1 2 0,4-4-5 16,-12-7-1-16,0-1 0 15,-5 1 4-15,-3-1-4 16,-9 1 3-16,-4-1-3 16,-13 4-1-16,-7 0 1 15,-5 1-4-15,0 6 2 16,-4 8 6-16,4 4-4 16,4 7 14-16,0 11-11 15,4 4 12-15,5 4-12 0,4 3 14 16,3 8-13-16,5 3 3 15,9-3-6-15,3-4 2 16,5-8-3-16,8-6-3 16,4-5 1-16,0-7-33 15,0-7 27-15,0-12-37 16,0-6 33-16,1-12-20 16,-1-4 23-16,0-3-1 15,-4 3 6-15,0-3 2 16,-4 0 1-16,-5-1 2 15,5 9-1-15,-4 6 27 16,-1 1-21-16,-3 6 25 16,-1 5-24-16,-3 11 12 0,-1 7-14 15,-4 4 2-15,0 7-6 16,-4 11 2-16,0 8-3 16,-4-1-1-16,4-3 1 15,-4-7-4-15,4-8 2 16,0-3 1-16,0-19 5 15,8-8-4 1,5-10 6-16,7-8-6 16,-3 0 6-16,0-4-6 15,4 1 0-15,8-4 0 16,16-1-1-16,5 1 0 16,4 0-73-16,5 3 57 15,-5 8-173-15,0 7 145 16,-4 8-166-16</inkml:trace>
        </inkml:traceGroup>
        <inkml:traceGroup>
          <inkml:annotationXML>
            <emma:emma xmlns:emma="http://www.w3.org/2003/04/emma" version="1.0">
              <emma:interpretation id="{9259877B-DD5C-4E45-A886-6B588BC3797D}" emma:medium="tactile" emma:mode="ink">
                <msink:context xmlns:msink="http://schemas.microsoft.com/ink/2010/main" type="inkWord" rotatedBoundingBox="6487,9108 8313,9161 8266,10777 6440,10724"/>
              </emma:interpretation>
              <emma:one-of disjunction-type="recognition" id="oneOf11">
                <emma:interpretation id="interp55" emma:lang="zh-CN" emma:confidence="0">
                  <emma:literal>与</emma:literal>
                </emma:interpretation>
                <emma:interpretation id="interp56" emma:lang="zh-CN" emma:confidence="0">
                  <emma:literal>悱</emma:literal>
                </emma:interpretation>
                <emma:interpretation id="interp57" emma:lang="zh-CN" emma:confidence="0">
                  <emma:literal>峨</emma:literal>
                </emma:interpretation>
                <emma:interpretation id="interp58" emma:lang="zh-CN" emma:confidence="0">
                  <emma:literal>岫</emma:literal>
                </emma:interpretation>
                <emma:interpretation id="interp59" emma:lang="zh-CN" emma:confidence="0">
                  <emma:literal>埘</emma:literal>
                </emma:interpretation>
              </emma:one-of>
            </emma:emma>
          </inkml:annotationXML>
          <inkml:trace contextRef="#ctx0" brushRef="#br0" timeOffset="12546.4922">5576 1593 224 0,'0'-11'101'0,"0"0"-79"0,0-4-28 0,0 8 74 16,-4-4-55-16,0-4 30 15,0-3-32-15,0-1 8 16,-5 1-13-16,-3-1 4 0,-5 1-7 16,1 3-2-16,-5 4 0 15,-4 3 1-15,0 5-1 16,-4 3-3-16,4 7 1 0,0 12 1 15,4 10 0-15,4 8-3 16,5 4 2-16,-1 7 1 16,5 0 0-16,4-7-3 15,4-4 2-15,0-8 6 16,8-7-4-16,5-3 0 16,7-12 0-16,10-10 7 15,3-12-6-15,0-11 10 16,9-22-9-16,-1-19-4 15,5 1 1-15,-4-5 5 16,-5-6-4-16,-4-5 3 0,-3-3-3 16,-10 4-1-1,1 7 1-15,-4 11 4 0,-5 8-4 16,-3 14 9-16,-5 11-8 16,-4 12 2-16,0 11-3 15,-4 21 5-15,-1 20-5 16,-3 14 0-16,-4 22 0 15,-1-3 7-15,-3 14-6 16,3 19 2-16,5-8-3 16,-1-10 2-16,5-8-2 15,4-12-1-15,4-6 1 16,5-19-10-16,3-11 7 16,1-8-44-16,-1-14 36 15,1-8-66-15,-1-7 58 16,1-4-71-16,-1 1 67 0,-4-5-8 15,1 1 20-15,-1 3 7 16,0-4 2-16,1 1 15 16,-1 3-11-16,-4 0 55 15,0 0-45-15,1 4 48 16,-1 0-46-16,0 0 32 16,0 0-35-16,0 0 16 15,0 0-20-15,5-4 1 16,-1 4-7-16,4-4 13 15,5 4-11-15,4 0-11 16,0 0 6-16,0 3 3 16,-1 5-2-16,1 3 9 15,-4 7-7-15,-5 8-4 0,1 11 2 16,-9 11 5-16,-4 0-4 16,0 4 3-16,-4-1-3 15,0 1-1-15,-1-8 1 16,5-7-7-16,0-7 5 15,0-8 3-15,9-8-2 16,3-10 3-16,5-4-2 16,4-8-3-16,4-10 1 15,4-8 1-15,0-11 0 16,4 7 0-16,0 4 0 16,1 4 2-16,-5 7-1 15,0 4-3-15,-4 3 1 0,-4 4 4 16,0 1-3-1,-5 6-8-15,-3 1 6 0,-1 3 7 16,-4 0-5-16,-3 12 1 16,-1 3-3-1,-4 11 1-15,0 8 9 16,-4 7-6-16,4 3 7 16,0-3-6-16,0-3-8 15,4 6 5-15,0-10 5 16,0-4-5-16,4-8 1 15,1-7 0-15,3-11 7 16,1-3-6-16,3-8-4 16,1-8 2-16,-5-7 5 15,1-11-4-15,-5-3 0 0,1 3 0 16,-9 0 4-16,-5 0-4 16,-3 3-3-16,-4 5 2 15,-1 3 3-15,1 4-3 16,-1 7 0-16,1 7 1 15,-1 12-4-15,1 4 2 16,-1 3-13-16,5 7 11 16,4 1-53-16,0-1 44 15,8 1-130-15,4-5 109 16,0-6-137 0,5-8 128-16,8-4-64 15</inkml:trace>
          <inkml:trace contextRef="#ctx0" brushRef="#br0" timeOffset="12999.4217">6737 1312 196 0,'8'-18'88'0,"-4"25"-69"0,1-18-24 0,-1 15 97 16,4-4-73-1,0 7 52-15,1 1-52 16,-1 3 34-16,0 4-39 16,1 14 15-16,-5 19-21 0,-4 11 15 15,-4 8-18-15,0 11 15 16,-5-1-15-16,-3 8-3 0,-1 19 0 15,-3-4 0 1,3-4-1-16,1-4-3 16,3 1 1-16,5-19-33 0,0-11 27 15,4-15-34-15,0-11 30 16,4-15-39-16,5-15 38 16,-1-22-19-16,-4-18 22 15,-4-19-6-15,-4-29 11 16,0-15-6-16,4 0 7 15,0-4-1-15,4 11 3 16,4 4 23-16,5 0-17 16,-1 11 40-16,1 7-34 15,3 5 23-15,9 14-25 16,4 3 9-16,0 4-13 16,5 4 2-16,-1 8-5 15,0 3 10-15,1 8-9 16,-9 6 16-16,-5 5-15 15,-3 11 10-15,0 3-11 0,-5 4 13 16,-4 4-12-16,-3 4 9 16,-5 6-10-16,-9 5-1 15,-3 3-1-15,-9 4-13 16,-4-3 10-16,-12-1-75 16,-5-7 60-16,0 0-190 15,5-1 160-15,8-2-172 16</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0.20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96BCEAE5-B4C2-4C25-B103-71B7D8EB75F7}" emma:medium="tactile" emma:mode="ink">
          <msink:context xmlns:msink="http://schemas.microsoft.com/ink/2010/main" type="inkDrawing"/>
        </emma:interpretation>
      </emma:emma>
    </inkml:annotationXML>
    <inkml:trace contextRef="#ctx0" brushRef="#br0">10 311 152 0,'-8'0'69'0,"8"0"-55"0,-4 0-18 16,4 0 73-16,0 0-55 15,0 0 48-15,0 0-46 16,0 0 34-16,0 0-37 16,0 0 12-16,0 0-18 0,0 0 21 0,0-4-21 15,0 1 16-15,4-5-17 16,0 1 11-16,0-4-12 16,0 3-3-16,9-3-1 15,-5 4 1-15,9-4-1 16,-5 3 5-16,9 1-5 15,-4 0-3-15,3 3 2 16,-3 0 3-16,0 8-3 16,-1 0 3-16,-3 14-2 15,-1-3 2-15,-3 11-2 16,-5-4 2-16,-4 11-2 16,0-7-3-16,-4 7 1 15,-1-3 1-15,1-4 0 0,4-4-3 16,0-4 2-16,0 1 4 15,0-8-3-15,0 0 3 16,9-15-2-16,-5 1-6 16,8-19 4-16,1 3 3 15,7-14-2-15,1 7 0 16,4-22 1-16,0 7-4 16,4-3 2-16,-4 7 1 15,4 0 0-15,5-11 5 16,-14 22-4-16,-3 4-5 15,0-1 3-15,-5 1 6 0,1 8-5 16,-1-5-38-16,-3 8 30 16,-1 0-107-16,0 3 89 15,0 1-155 1,1 3 138-16,-1 1-84 16</inkml:trace>
  </inkml:traceGroup>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0.74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6EDF001-EEEC-4CA9-9609-45E02B7CE025}" emma:medium="tactile" emma:mode="ink">
          <msink:context xmlns:msink="http://schemas.microsoft.com/ink/2010/main" type="inkDrawing"/>
        </emma:interpretation>
      </emma:emma>
    </inkml:annotationXML>
    <inkml:trace contextRef="#ctx0" brushRef="#br0">21 189 204 0,'-4'4'92'0,"4"-4"-73"0,0 3-24 16,0 1 61-16,4 0-45 15,0-1 24-15,4 1-25 16,-3 0 8-16,3-4-13 16,0 0 8-16,9-4-10 0,-5 4-1 15,9-11-1-15,4-11 4 16,-8 3-4-16,-1 4 3 15,-3-7-3-15,-1 4-1 0,-7-1 1 16,3 4 4-16,-16 1-4 16,-9-9 3-16,-4 5-3 15,0 7-1-15,0 7 1 16,1 8 13-16,-1 7-11 16,4 11 7-16,1 8-7 15,3 7 1-15,5 0-3 16,-1-4 8-16,5 0-7 15,0 1-1-15,4-1 0 16,0-7 4-16,4 3-4 16,0-6 6-16,5-5-6 15,-1 1 0-15,13-8 0 16,-4 0-38-16,7-15 29 16,14-11-86-16,-13 15 72 15,-4 0-142 1,12-15 125-16,13-7-89 0</inkml:trace>
  </inkml:traceGroup>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1.31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51FD2D9-9230-4167-961B-EA943E017DC3}" emma:medium="tactile" emma:mode="ink">
          <msink:context xmlns:msink="http://schemas.microsoft.com/ink/2010/main" type="inkDrawing"/>
        </emma:interpretation>
      </emma:emma>
    </inkml:annotationXML>
    <inkml:trace contextRef="#ctx0" brushRef="#br0">194 501 192 0,'-4'-3'88'0,"4"3"-69"0,-5-8-24 16,5 4 100-16,0 1-76 15,0-1 39-15,-4-3-42 16,4 3-1-16,-4-7-10 16,0 3 7-16,0-3-9 0,0 0 2 0,-5 0-4 15,1 4 11-15,-5 3-10 16,1 0 14-16,-5 15-12 16,-12 19 0-16,8 0-2 15,5-4-4-15,-1 11 1 16,5-4 4-16,3-7-3 15,5-4 0-15,4 0 1 16,9 0 1-16,-1 0-1 16,0-3 13-16,9-19-10 15,4-4 3-15,-5-3-5 16,1-1 2-16,4-21-3 16,4-27 2-16,-9 16-2 15,-3 6-1-15,-1-17 1 16,1-27-1-16,-1 0 0 15,-3 8 2-15,-5 4-1 0,0 10-1 16,0 8 1-16,-4 11 15 16,0 11-12-16,0 8 15 15,0 18-14-15,0 14-3 16,0 20 0-16,-4 10 9 16,4-3-9-16,0-8 3 15,0 23-4-15,0 29-1 16,0-30 1-16,0-7 1 15,0 8-1-15,0-8-17 16,4 0 12-16,0-8-79 0,4-10 64 16,1 3-135-16,-1-7 117 15,0-4-216 1</inkml:trace>
  </inkml:traceGroup>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1.96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61A3A6A-71F1-46AA-B134-68363C21ADC8}" emma:medium="tactile" emma:mode="ink">
          <msink:context xmlns:msink="http://schemas.microsoft.com/ink/2010/main" type="inkDrawing"/>
        </emma:interpretation>
      </emma:emma>
    </inkml:annotationXML>
    <inkml:trace contextRef="#ctx0" brushRef="#br0">24 4 212 0,'-8'-3'95'0,"8"3"-75"0,0 0-25 16,0 0 100-16,0 3-76 16,0 1 42-16,-4 15-45 15,-1 3 16-15,1 15-23 16,0-4 9-16,4 15-13 0,0-7 5 0,4-1-7 16,0-6-2-16,5-5 0 15,-1-3-1-15,9-11 0 16,-5-4 5-16,9-15-4 15,0 1 3-15,4-16-3 16,4-21 2-16,-4-9-2 16,0 1-1-16,-9 4 1 15,-3 7-1-15,-1 7 0 16,-3 8 2-16,-5 7-1 16,-4 12 13-16,0 14-10 15,0 18 14-15,0 12-13 16,0 0 3-16,4-4-6 15,0-8-1-15,5 1 0 0,-1-4-1 16,4-4 0-16,1-3-45 16,-1-5 35-16,1-3-125 15,-1-3 104-15,1-8-197 16,3 0 174 0,5-11-55-16</inkml:trace>
  </inkml:traceGroup>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2.29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495E807F-4455-46D7-9523-21CC04A88E85}" emma:medium="tactile" emma:mode="ink">
          <msink:context xmlns:msink="http://schemas.microsoft.com/ink/2010/main" type="inkDrawing"/>
        </emma:interpretation>
      </emma:emma>
    </inkml:annotationXML>
    <inkml:trace contextRef="#ctx0" brushRef="#br0">217 52 272 0,'-8'-15'125'0,"3"11"-99"0,1-11-33 0,4 12 107 0,-4-1-80 15,0 0 29-15,-4 1-34 16,-5-1 7-16,1 4-16 0,-5 4 8 0,-4 3-11 31,0 11 2-31,1 8-4 16,-1 8 2-16,4 3-2 15,1-4 2-15,3-4-2 16,5-3-6-16,4 4 7 16,4-8-3-1,8 0-24-15,4-3 20 16,5-8-77-16,4-7 63 15,0-8-115-15,4 0 102 0,0-3-114 16,0-4 109 0,4 0-82-16</inkml:trace>
  </inkml:traceGroup>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2.66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83A1DD5-80BE-4D73-88BA-74D10669BF8D}" emma:medium="tactile" emma:mode="ink">
          <msink:context xmlns:msink="http://schemas.microsoft.com/ink/2010/main" type="inkDrawing"/>
        </emma:interpretation>
      </emma:emma>
    </inkml:annotationXML>
    <inkml:trace contextRef="#ctx0" brushRef="#br0">0 218 256 0,'0'-4'115'0,"4"4"-91"0,1 0-30 15,-5 0 85-15,8 4-63 16,0-4 42-16,5 0-43 0,-1 0 17 15,1-4-23-15,7 0 14 0,1-3-17 16,-4-4 0-16,4-4-4 16,-5 0 1-1,-3-3-2-15,-1-1 5 16,1 1-5-16,-5 3 3 0,-4-4-3 16,-4 1 5-16,-4 3-5 15,-4-3 3-15,-5 7-3 16,-3 3-1-16,-5 4 1 15,0 8 10-15,-8 11-9 16,4 18 11-16,4 8-10 16,5 0 21-16,3-1-18 15,13-3 22-15,8 0-21 16,5-4 14-16,-1 1-16 16,5-8 9-16,4 0-11 15,4-4-4-15,-4-4 1 16,-5-7-20-16,1 0 16 15,-5-3-75-15,1-5 62 16,-1-3-145-16,5 0 124 0,4-3-294 16</inkml:trace>
  </inkml:traceGroup>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3.64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A320C64-BD0A-4102-9793-239B2DB2D480}" emma:medium="tactile" emma:mode="ink">
          <msink:context xmlns:msink="http://schemas.microsoft.com/ink/2010/main" type="inkDrawing"/>
        </emma:interpretation>
      </emma:emma>
    </inkml:annotationXML>
    <inkml:trace contextRef="#ctx0" brushRef="#br0">2 188 152 0,'-4'-23'69'0,"8"12"-55"0,-4 4-18 0,0 7 121 16,4 0-93-16,5 4 76 0,-1 7-74 16,4 11 36-16,-3 7-45 15,-5 8 29-15,-4 0-34 0,0-7 16 16,-4 25-20-16,-5 19 6 16,1-3-10-16,0-8 1 15,4-23-4-15,-1-7-6 16,5-7 4-16,5-3-34 15,-1-12 28-15,4-15-18 16,0-15 19-16,-3-25-8 16,-1-15 10-16,-4-8 5 15,0-3-1-15,0-8-2 16,0 8 1-16,4 11 6 16,0 7-4-16,4 12 25 0,1 3-20 15,-1 7 23-15,4 4-22 16,9 8 5-16,4 3-8 15,8 4 3-15,1 3-6 16,3 5 3-16,1-1-3 16,-9 4 5-16,-4 4-5 15,-4 3 0-15,-5 4 0 16,-3 0 13-16,-9 22-3 16,-4 1-7-1,-4 3-5-15,-9 0 1 16,-8-4 3-16,-4-7-3 15,-4-4 9-15,-8 0-7 16,8 0-7-16,8-3 5 16,8-8-9-1,13-4-2-15,9-3 8 0,3 0 7 16,9 0-4-16,0-4-2 16,8 3 2-16,-4 1 3 15,-4 3-3-15,-5 4-2 16,-3 4 1-16,-1 11 6 15,-3 4-4-15,-5 3 6 16,-4 0-6-16,-4 1 11 16,-9-1-9-16,-3-7 4 15,-9 0-5-15,0-8 2 16,-13 4-3-16,1-3-43 16,-1-4 34-16,-3-4-71 15,3-4 60-15,9 0-128 0,8 1 112 16,17-8-183-1,4 0 81 1</inkml:trace>
  </inkml:traceGroup>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4.02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AE2E579-CFE1-47E1-93DE-4C9D78B8A831}" emma:medium="tactile" emma:mode="ink">
          <msink:context xmlns:msink="http://schemas.microsoft.com/ink/2010/main" type="inkDrawing"/>
        </emma:interpretation>
      </emma:emma>
    </inkml:annotationXML>
    <inkml:trace contextRef="#ctx0" brushRef="#br0">2 7 360 0,'-4'-8'161'0,"4"8"-127"0,0 4-43 15,0-4 94-15,4 7-69 16,0 4 40-16,4 8-41 16,1 10 14-16,-1 5-21 15,0 3-2-15,5 0-4 0,-1-4-4 16,1-7 1-16,-5-4-5 16,0 0 5-16,1-7-67 0,-1 0 53 15,0-8-107 1,5-3 94-16,-1-8-182 15,5-3 161-15,4-15-130 16</inkml:trace>
  </inkml:traceGroup>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4.2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4B0C0D6-F21C-4C7F-84CA-B88B36705DA8}" emma:medium="tactile" emma:mode="ink">
          <msink:context xmlns:msink="http://schemas.microsoft.com/ink/2010/main" type="inkDrawing"/>
        </emma:interpretation>
      </emma:emma>
    </inkml:annotationXML>
    <inkml:trace contextRef="#ctx0" brushRef="#br0">608-2 280 0,'4'-4'128'0,"-4"4"-101"0,5 4-34 0,-5 3 138 0,-5 1-105 16,-3 6 79-1,-9 20-78-15,-8 25 50 16,-12 4-57-16,-13 14 23 0,9-17-32 16,3-9 14-16,-12 34-19 15,9-11-3-15,-5 19-1 0,4-16-22 16,-4 12 16-16,9-18-49 16,4-9 40-16,4-6-92 15,4-12 81 1,4-3-147-16,8-12 130 0,1-6-250 15,12-31 222 1,-4-25-6-16</inkml:trace>
  </inkml:traceGroup>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5.38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D461F3A-37E6-4DE0-87A9-0FF01FA4ED69}" emma:medium="tactile" emma:mode="ink">
          <msink:context xmlns:msink="http://schemas.microsoft.com/ink/2010/main" type="inkDrawing"/>
        </emma:interpretation>
      </emma:emma>
    </inkml:annotationXML>
    <inkml:trace contextRef="#ctx0" brushRef="#br0">108 11 228 0,'0'-8'101'0,"0"5"-79"0,4-1-28 0,-4 4 108 0,0 0-82 16,0 0 64-16,0 0-62 15,0 7 38-15,0 4-44 16,0 4 33-16,0 15-36 0,-4 14 23 16,-4 8-26-16,-5 3 11 15,1-3-15-15,4-7 13 16,-5 10-14-16,5-3-5 16,0 11 0-16,-1-8 0 15,1 1 0-15,0-12 2 16,3-3-1-16,1-8-9 0,0-11 6 15,4-3-4-15,0-27 4 16,8-7 1-16,5-7 1 16,4-18-6-16,8-12 5 15,4 0 8-15,4 4-5 16,4 0-4-16,1 0 2 16,3-4 0-16,1 8 0 15,8 3 2-15,-8 0-1 16,-5 8 2-16,-4 3-2 15,1 5 8-15,-9 2-7 16,-5 5-1-16,-7 3 0 16,-1 4 1-16,-8 4-1 15,1 3-1-15,-5 0 1 16,0 0-41-16,-5 4 32 16,1 0-79-16,-4 4 67 0,0 0-123 15,-5 11 109-15,1 3-229 16,-5 4 202-1,-4 8-47-15</inkml:trace>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1:12.368"/>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001DEF0B-F895-4FC0-A388-431DC3F33EFE}" emma:medium="tactile" emma:mode="ink">
          <msink:context xmlns:msink="http://schemas.microsoft.com/ink/2010/main" type="writingRegion" rotatedBoundingBox="13105,10768 27867,10895 27834,14792 13071,14665"/>
        </emma:interpretation>
      </emma:emma>
    </inkml:annotationXML>
    <inkml:traceGroup>
      <inkml:annotationXML>
        <emma:emma xmlns:emma="http://www.w3.org/2003/04/emma" version="1.0">
          <emma:interpretation id="{97176E64-2643-4532-97DB-1945BD8C1FE0}" emma:medium="tactile" emma:mode="ink">
            <msink:context xmlns:msink="http://schemas.microsoft.com/ink/2010/main" type="paragraph" rotatedBoundingBox="13925,10979 18264,10748 18349,12361 14010,12591" alignmentLevel="1"/>
          </emma:interpretation>
        </emma:emma>
      </inkml:annotationXML>
      <inkml:traceGroup>
        <inkml:annotationXML>
          <emma:emma xmlns:emma="http://www.w3.org/2003/04/emma" version="1.0">
            <emma:interpretation id="{6DBA2BC0-3CA5-4579-BF5B-C04D8F0BBCB7}" emma:medium="tactile" emma:mode="ink">
              <msink:context xmlns:msink="http://schemas.microsoft.com/ink/2010/main" type="line" rotatedBoundingBox="13925,10979 18264,10748 18349,12361 14010,12591"/>
            </emma:interpretation>
          </emma:emma>
        </inkml:annotationXML>
        <inkml:traceGroup>
          <inkml:annotationXML>
            <emma:emma xmlns:emma="http://www.w3.org/2003/04/emma" version="1.0">
              <emma:interpretation id="{D450D1BB-EFAB-42E9-8C30-98DDC6932D79}" emma:medium="tactile" emma:mode="ink">
                <msink:context xmlns:msink="http://schemas.microsoft.com/ink/2010/main" type="inkWord" rotatedBoundingBox="13925,10989 14404,10964 14455,11928 13977,11954"/>
              </emma:interpretation>
              <emma:one-of disjunction-type="recognition" id="oneOf0">
                <emma:interpretation id="interp0" emma:lang="zh-CN" emma:confidence="0">
                  <emma:literal>k</emma:literal>
                </emma:interpretation>
                <emma:interpretation id="interp1" emma:lang="zh-CN" emma:confidence="0">
                  <emma:literal>K</emma:literal>
                </emma:interpretation>
                <emma:interpretation id="interp2" emma:lang="zh-CN" emma:confidence="0">
                  <emma:literal>上</emma:literal>
                </emma:interpretation>
                <emma:interpretation id="interp3" emma:lang="zh-CN" emma:confidence="0">
                  <emma:literal>h</emma:literal>
                </emma:interpretation>
                <emma:interpretation id="interp4" emma:lang="zh-CN" emma:confidence="0">
                  <emma:literal>占</emma:literal>
                </emma:interpretation>
              </emma:one-of>
            </emma:emma>
          </inkml:annotationXML>
          <inkml:trace contextRef="#ctx0" brushRef="#br0">3106-1133 196 0,'9'-4'88'0,"-9"4"-69"0,0 4-24 0,0-4 67 16,0 11-50-16,4 8 32 16,-4 7-32-16,4 11 15 15,0 14-19-15,-4 12 9 0,0 4-12 16,-4 10 2-16,0 8-5 16,0 1 2-16,0-9-3 0,-1 1-1 15,1-12 1-15,0-3 1 16,0-11-1-16,0-15 2 15,0-4-2-15,-1-10 5 16,5-12-5-16,0-11-5 16,0-8 3-16,5-3 0 15,-1-7 1-15,4-1 5 16,0 1-4-16,1-1 9 16,-1 1-8-16,0-1 7 15,1-3-6-15,3-8 6 16,5-3-6-16,8-4 1 15,4 0-3-15,4 0-1 16,5 4 1-16,-1 7 1 16,1 0-1-16,7 8 2 0,-11-1-2 15,-9 8-1-15,0 0 1 16,-9 4 1-16,-3 3-1 16,-5 4 2-16,-12 0-2 15,-9 7 5-15,-3 4-5 16,-5 4 0-16,-8 4 0 15,0 3-1-15,-9 4 0 16,5 0-14-16,4-1 11 16,4 1 9-16,4-3-5 15,4-5 3-15,5-3-3 16,-1 0-6-16,5-4 4 16,4 0 8-16,4 0-5 15,8 0 7-15,5 0-6 16,3 0 9-16,5 4-9 15,0 0 10-15,4 3-10 0,0-3-4 16,-4 4 1-16,-1-5 3 16,5 1-3-16,-4 0 3 15,0-4-2-15,0-4-73 16,-4-3 56-16,-1-8-103 16,-3-3-44-1,3-4 118-15,-3-8-102 16</inkml:trace>
        </inkml:traceGroup>
        <inkml:traceGroup>
          <inkml:annotationXML>
            <emma:emma xmlns:emma="http://www.w3.org/2003/04/emma" version="1.0">
              <emma:interpretation id="{B83074D8-3464-4A3C-BDD0-C1F333374C77}" emma:medium="tactile" emma:mode="ink">
                <msink:context xmlns:msink="http://schemas.microsoft.com/ink/2010/main" type="inkWord" rotatedBoundingBox="14570,11501 14743,11492 14766,11919 14592,11928"/>
              </emma:interpretation>
              <emma:one-of disjunction-type="recognition" id="oneOf1">
                <emma:interpretation id="interp5" emma:lang="zh-CN" emma:confidence="0">
                  <emma:literal>e</emma:literal>
                </emma:interpretation>
                <emma:interpretation id="interp6" emma:lang="zh-CN" emma:confidence="0">
                  <emma:literal>9</emma:literal>
                </emma:interpretation>
                <emma:interpretation id="interp7" emma:lang="zh-CN" emma:confidence="0">
                  <emma:literal>l</emma:literal>
                </emma:interpretation>
                <emma:interpretation id="interp8" emma:lang="zh-CN" emma:confidence="0">
                  <emma:literal>十</emma:literal>
                </emma:interpretation>
                <emma:interpretation id="interp9" emma:lang="zh-CN" emma:confidence="0">
                  <emma:literal>七</emma:literal>
                </emma:interpretation>
              </emma:one-of>
            </emma:emma>
          </inkml:annotationXML>
          <inkml:trace contextRef="#ctx0" brushRef="#br0" timeOffset="375.8409">3681-493 184 0,'0'0'85'0,"4"4"-67"0,-4-1-23 0,4 5 67 16,0-1-50-16,0 4 35 0,5 0-35 15,3-3-1 1,0-1-7-16,1-3 0 0,-1-8-3 15,1-3-1-15,4-4 1 16,-1-8 1-16,1 1-1 16,-5-5 5-16,1 5-5 15,-5-1 3-15,-8 5-3 16,-4-1 2-16,-4 0-2 16,-1 4 11-16,1 0-10 15,-4 3 22-15,-1 5-18 16,-4 3 8-16,1 11-10 15,3 7 9-15,1 16-10 0,3 3 10 16,1 3-10-16,4 1-1 16,4-4-1-16,0-4-7 15,4 0 5-15,0 1 3 16,5-8-2-16,3-4 0 16,1-4 1-16,-1-3-52 15,5-4 40-15,4-3-150 16,3-1 125-16</inkml:trace>
        </inkml:traceGroup>
        <inkml:traceGroup>
          <inkml:annotationXML>
            <emma:emma xmlns:emma="http://www.w3.org/2003/04/emma" version="1.0">
              <emma:interpretation id="{EDC3C5A5-58DF-4CE5-AFEE-E2ED55F3FF8F}" emma:medium="tactile" emma:mode="ink">
                <msink:context xmlns:msink="http://schemas.microsoft.com/ink/2010/main" type="inkWord" rotatedBoundingBox="14674,11420 15292,11388 15352,12520 14734,12553"/>
              </emma:interpretation>
              <emma:one-of disjunction-type="recognition" id="oneOf2">
                <emma:interpretation id="interp10" emma:lang="zh-CN" emma:confidence="0">
                  <emma:literal>y</emma:literal>
                </emma:interpretation>
                <emma:interpretation id="interp11" emma:lang="zh-CN" emma:confidence="0">
                  <emma:literal>广</emma:literal>
                </emma:interpretation>
                <emma:interpretation id="interp12" emma:lang="zh-CN" emma:confidence="0">
                  <emma:literal>厂</emma:literal>
                </emma:interpretation>
                <emma:interpretation id="interp13" emma:lang="zh-CN" emma:confidence="0">
                  <emma:literal>才</emma:literal>
                </emma:interpretation>
                <emma:interpretation id="interp14" emma:lang="zh-CN" emma:confidence="0">
                  <emma:literal>'</emma:literal>
                </emma:interpretation>
              </emma:one-of>
            </emma:emma>
          </inkml:annotationXML>
          <inkml:trace contextRef="#ctx0" brushRef="#br0" timeOffset="633.8147">4109-685 252 0,'-12'3'115'0,"12"1"-91"0,4 0-30 0,4-1 60 16,0 5-44-16,5 3 14 15,-1 4-17-15,1 7-2 16,-1 7-3-16,1 1-4 0,-1-4 1 16,1-4-114-16,-1-7 90 15,1-4-198 1,-1-7 170-16,5-8 9 15</inkml:trace>
          <inkml:trace contextRef="#ctx0" brushRef="#br0" timeOffset="870.7578">4396-722 244 0,'0'-12'111'0,"0"12"-87"0,0 4-30 16,0-4 108-1,0 15-31-15,-8 7-47 16,-5 11 24-16,-7 27-38 15,-10 10 15-15,-11 11-19 0,-9 8 8 16,-8 11-10-16,-5 14-2 16,5-10-1-16,4-8-4 15,12-7 2-15,9-15-38 16,4-15 30-16,8-7-97 0,4-15 81 16,5-8-146-16,4-6 130 15,8-9-155 1</inkml:trace>
        </inkml:traceGroup>
        <inkml:traceGroup>
          <inkml:annotationXML>
            <emma:emma xmlns:emma="http://www.w3.org/2003/04/emma" version="1.0">
              <emma:interpretation id="{98338727-A0A9-4CB6-9B13-E314F3C46819}" emma:medium="tactile" emma:mode="ink">
                <msink:context xmlns:msink="http://schemas.microsoft.com/ink/2010/main" type="inkWord" rotatedBoundingBox="15472,11701 15733,11688 15752,12055 15492,12069"/>
              </emma:interpretation>
              <emma:one-of disjunction-type="recognition" id="oneOf3">
                <emma:interpretation id="interp15" emma:lang="zh-CN" emma:confidence="0">
                  <emma:literal>'</emma:literal>
                </emma:interpretation>
                <emma:interpretation id="interp16" emma:lang="zh-CN" emma:confidence="0">
                  <emma:literal>,</emma:literal>
                </emma:interpretation>
                <emma:interpretation id="interp17" emma:lang="zh-CN" emma:confidence="0">
                  <emma:literal>/</emma:literal>
                </emma:interpretation>
                <emma:interpretation id="interp18" emma:lang="zh-CN" emma:confidence="0">
                  <emma:literal>1</emma:literal>
                </emma:interpretation>
                <emma:interpretation id="interp19" emma:lang="zh-CN" emma:confidence="0">
                  <emma:literal>0</emma:literal>
                </emma:interpretation>
              </emma:one-of>
            </emma:emma>
          </inkml:annotationXML>
          <inkml:trace contextRef="#ctx0" brushRef="#br0" timeOffset="1295.1067">4837-434 332 0,'0'7'151'0,"0"5"-119"0,0 10-41 0,0-7 72 16,-4 3-52-16,-13 12 42 15,-3-1-40 1,-5 4-7-16,-5 8-2 0,-3 0-24 0,0-4 16 15,0 0-122-15,8-8 98 16,4 1-303 0</inkml:trace>
        </inkml:traceGroup>
        <inkml:traceGroup>
          <inkml:annotationXML>
            <emma:emma xmlns:emma="http://www.w3.org/2003/04/emma" version="1.0">
              <emma:interpretation id="{6AE9D802-E4F0-428D-BA2A-48728D8ED884}" emma:medium="tactile" emma:mode="ink">
                <msink:context xmlns:msink="http://schemas.microsoft.com/ink/2010/main" type="inkWord" rotatedBoundingBox="16102,11322 16563,11297 16588,11761 16127,11785"/>
              </emma:interpretation>
              <emma:one-of disjunction-type="recognition" id="oneOf4">
                <emma:interpretation id="interp20" emma:lang="zh-CN" emma:confidence="0">
                  <emma:literal>v</emma:literal>
                </emma:interpretation>
                <emma:interpretation id="interp21" emma:lang="zh-CN" emma:confidence="0">
                  <emma:literal>Ⅴ</emma:literal>
                </emma:interpretation>
                <emma:interpretation id="interp22" emma:lang="zh-CN" emma:confidence="0">
                  <emma:literal>ⅴ</emma:literal>
                </emma:interpretation>
                <emma:interpretation id="interp23" emma:lang="zh-CN" emma:confidence="0">
                  <emma:literal>V</emma:literal>
                </emma:interpretation>
                <emma:interpretation id="interp24" emma:lang="zh-CN" emma:confidence="0">
                  <emma:literal>U</emma:literal>
                </emma:interpretation>
              </emma:one-of>
            </emma:emma>
          </inkml:annotationXML>
          <inkml:trace contextRef="#ctx0" brushRef="#br0" timeOffset="2094.5522">5220-785 164 0,'-13'-15'75'0,"13"15"-59"0,0 0-20 0,0 0 81 0,0 0-61 16,9 4 48-16,3 7-48 15,5 4 34-15,-1 7-37 16,5 4 4-16,-4 11-12 0,0 7 11 15,-1 8-12-15,5-1 0 16,0 1-2-16,0-11 1 16,-5-8-2-16,1-7 8 15,0-7-7-15,-5-5 24 16,5-10-20-16,-1-15 17 16,1-15-17-16,0-15 8 0,-1-3-10 15,1 7 1 1,0 0-4-16,-5 4 2 0,5 3-2 15,-5 8-1-15,-4 0 1 16,-3 7-43-16,-1 0 33 16,0 4-109-16,4 0-80 15,1 0 145 1,11 4-100 0</inkml:trace>
        </inkml:traceGroup>
        <inkml:traceGroup>
          <inkml:annotationXML>
            <emma:emma xmlns:emma="http://www.w3.org/2003/04/emma" version="1.0">
              <emma:interpretation id="{D19498A2-FB5F-44B1-8A6F-4406D8E57941}" emma:medium="tactile" emma:mode="ink">
                <msink:context xmlns:msink="http://schemas.microsoft.com/ink/2010/main" type="inkWord" rotatedBoundingBox="16656,11429 17038,11409 17054,11715 16673,11735"/>
              </emma:interpretation>
              <emma:one-of disjunction-type="recognition" id="oneOf5">
                <emma:interpretation id="interp25" emma:lang="zh-CN" emma:confidence="0">
                  <emma:literal>a</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厶</emma:literal>
                </emma:interpretation>
                <emma:interpretation id="interp29" emma:lang="zh-CN" emma:confidence="0">
                  <emma:literal>工</emma:literal>
                </emma:interpretation>
              </emma:one-of>
            </emma:emma>
          </inkml:annotationXML>
          <inkml:trace contextRef="#ctx0" brushRef="#br0" timeOffset="2584.8313">5990-597 164 0,'0'-3'75'0,"0"-1"-59"0,0-3-20 16,0 3 62-16,0 0-47 15,0-3 36-15,0-1-35 16,0-3 25-16,-5-4-28 16,-3 4 21-16,-4 0-23 0,-5 0 19 15,-4 4-19-15,0 7-1 16,-4 3-4-16,0 9 7 16,5 6-7-16,-1 4-1 15,4 12 0-15,5 3-1 0,3 3 0 16,5-3-3-1,4-4 2-15,4-7 4 0,9-3-3 16,3-9-2-16,5-3 1 16,4-11 4-16,0-14-3 15,4-12 6-15,0-11-5 16,1 0 3-16,-1 3-3 16,-8 9-3-16,-1 6 1 15,-3 4 9-15,-5 1-6 16,-3 6 19-16,-1 8-17 15,-4 11 5-15,0 8-7 16,1 3 2-16,3 4-3 16,0 0-40-16,1-4 31 15,3-7-168-15,0-4 136 0,1-4-175 16</inkml:trace>
        </inkml:traceGroup>
        <inkml:traceGroup>
          <inkml:annotationXML>
            <emma:emma xmlns:emma="http://www.w3.org/2003/04/emma" version="1.0">
              <emma:interpretation id="{C9A5B59F-35CA-409D-9A06-F926C073C13F}" emma:medium="tactile" emma:mode="ink">
                <msink:context xmlns:msink="http://schemas.microsoft.com/ink/2010/main" type="inkWord" rotatedBoundingBox="17154,10807 17227,10803 17271,11638 17199,11641">
                  <msink:destinationLink direction="from" ref="{F3D806AC-B240-448E-AFDA-600D13F5048B}"/>
                </msink:context>
              </emma:interpretation>
              <emma:one-of disjunction-type="recognition" id="oneOf6">
                <emma:interpretation id="interp30" emma:lang="zh-CN" emma:confidence="0">
                  <emma:literal>l</emma:literal>
                </emma:interpretation>
                <emma:interpretation id="interp31" emma:lang="zh-CN" emma:confidence="0">
                  <emma:literal>‘</emma:literal>
                </emma:interpretation>
                <emma:interpretation id="interp32" emma:lang="zh-CN" emma:confidence="0">
                  <emma:literal>1</emma:literal>
                </emma:interpretation>
                <emma:interpretation id="interp33" emma:lang="zh-CN" emma:confidence="0">
                  <emma:literal>丨</emma:literal>
                </emma:interpretation>
                <emma:interpretation id="interp34" emma:lang="zh-CN" emma:confidence="0">
                  <emma:literal>|</emma:literal>
                </emma:interpretation>
              </emma:one-of>
            </emma:emma>
          </inkml:annotationXML>
          <inkml:trace contextRef="#ctx0" brushRef="#br0" timeOffset="2889.1309">6331-1318 216 0,'-9'22'98'0,"9"-3"-77"0,-8-12-26 0,8 4 111 16,0 8-84-16,-4 14 40 15,4 12-45-15,-4 6 21 16,0 8-28-16,-1 4 3 0,1 4-9 16,4-8 3-16,-4-3-6 15,4 3 0-15,4 0 0 16,0-4-7-16,1-7 5 16,-1-11-87-16,4-7 69 15,0-8-108-15,1-11 96 16,-1-7-204-1</inkml:trace>
        </inkml:traceGroup>
        <inkml:traceGroup>
          <inkml:annotationXML>
            <emma:emma xmlns:emma="http://www.w3.org/2003/04/emma" version="1.0">
              <emma:interpretation id="{D02634FA-717A-4F6A-B496-2EA29AB217E1}" emma:medium="tactile" emma:mode="ink">
                <msink:context xmlns:msink="http://schemas.microsoft.com/ink/2010/main" type="inkWord" rotatedBoundingBox="17405,11397 17855,11373 17875,11749 17425,11773"/>
              </emma:interpretation>
              <emma:one-of disjunction-type="recognition" id="oneOf7">
                <emma:interpretation id="interp35" emma:lang="zh-CN" emma:confidence="0">
                  <emma:literal>u</emma:literal>
                </emma:interpretation>
                <emma:interpretation id="interp36" emma:lang="zh-CN" emma:confidence="0">
                  <emma:literal>“</emma:literal>
                </emma:interpretation>
                <emma:interpretation id="interp37" emma:lang="zh-CN" emma:confidence="0">
                  <emma:literal>〝</emma:literal>
                </emma:interpretation>
                <emma:interpretation id="interp38" emma:lang="zh-CN" emma:confidence="0">
                  <emma:literal>"</emma:literal>
                </emma:interpretation>
                <emma:interpretation id="interp39" emma:lang="zh-CN" emma:confidence="0">
                  <emma:literal>U</emma:literal>
                </emma:interpretation>
              </emma:one-of>
            </emma:emma>
          </inkml:annotationXML>
          <inkml:trace contextRef="#ctx0" brushRef="#br0" timeOffset="3422.6612">6543-722 260 0,'-8'0'118'0,"8"-4"-93"16,0 4-32-16,0 0 110 0,0 7-83 16,0 4 44-16,0 0-46 15,-5 4 11-15,1 4-20 16,0 7-9-16,0 11 1 0,4 3-1 0,4 1 0 16,0-4-3-1,5-4 2-15,-1-3-2 0,4-8 2 16,1-3 1-16,-1-5 0 15,5-6 5-15,0-5-4 16,3-6-3-16,1-19 2 16,4-15 5-16,4-4-4 15,-4 0 0-15,-4 4 0 16,0 8-1-16,-4-1 0 16,-5 8 0-16,0 0 0 15,-3 3 19-15,-1 4-15 16,-4 4 13-16,0 4-12 15,1 3-3-15,-5 4-1 16,0 4 1-16,0 3-1 16,0 8 5-16,0 7-5 15,4 8-3-15,0 3 2 16,4 4 3-16,1-4-3 16,-1-3-2-16,4-8 1 0,-7-3-30 15,3-5 24-15,0-6-70 16,0-4 59-16,1-4-118 15,-1-4 104-15,0 0-202 16,5 0 179 0,4-3-18-16</inkml:trace>
        </inkml:traceGroup>
        <inkml:traceGroup>
          <inkml:annotationXML>
            <emma:emma xmlns:emma="http://www.w3.org/2003/04/emma" version="1.0">
              <emma:interpretation id="{5996BB0B-AF4F-407E-B389-1B55A17BADCE}" emma:medium="tactile" emma:mode="ink">
                <msink:context xmlns:msink="http://schemas.microsoft.com/ink/2010/main" type="inkWord" rotatedBoundingBox="17943,11280 18291,11262 18320,11817 17973,11835"/>
              </emma:interpretation>
              <emma:one-of disjunction-type="recognition" id="oneOf8">
                <emma:interpretation id="interp40" emma:lang="zh-CN" emma:confidence="0">
                  <emma:literal>e</emma:literal>
                </emma:interpretation>
                <emma:interpretation id="interp41" emma:lang="zh-CN" emma:confidence="0">
                  <emma:literal>只</emma:literal>
                </emma:interpretation>
                <emma:interpretation id="interp42" emma:lang="zh-CN" emma:confidence="0">
                  <emma:literal>七</emma:literal>
                </emma:interpretation>
                <emma:interpretation id="interp43" emma:lang="zh-CN" emma:confidence="0">
                  <emma:literal>匕</emma:literal>
                </emma:interpretation>
                <emma:interpretation id="interp44" emma:lang="zh-CN" emma:confidence="0">
                  <emma:literal>c</emma:literal>
                </emma:interpretation>
              </emma:one-of>
            </emma:emma>
          </inkml:annotationXML>
          <inkml:trace contextRef="#ctx0" brushRef="#br0" timeOffset="3903.3796">7071-637 304 0,'-12'0'138'0,"12"3"-109"0,0 1-37 0,0-4 73 16,4 4-53-16,4 3 4 16,5-3-10-16,-1 0 1 15,5-4-6-15,4 0 9 0,-1-4-8 16,5-4-7-16,0-3 5 15,0 0 7-15,4-4-5 16,-4-3 5-16,-4-1-6 16,-4-3 6-16,-5 0-6 15,-3-4 14-15,-13 4-11 16,-5-4 14-16,-3 8-13 0,-5 3 6 16,-4 11-8-16,-8 4 6 15,0 15-6-15,-4 7 6 16,4 11-6-16,-1 1 15 15,6 6-14-15,7 8 26 16,4 4-22-16,5 0 10 16,8-8-13-16,8-3-1 15,5-8-2-15,8-3-2 16,4-4 1-16,8-8-21 16,0 1 16-16,5-1-41 15,-1-7 35-15,1-3-108 16,-1-5 91-16,0-3-255 15,1 0 217 1</inkml:trace>
        </inkml:traceGroup>
      </inkml:traceGroup>
    </inkml:traceGroup>
    <inkml:traceGroup>
      <inkml:annotationXML>
        <emma:emma xmlns:emma="http://www.w3.org/2003/04/emma" version="1.0">
          <emma:interpretation id="{C3318610-1C6C-4698-872E-81F1DB7834F7}" emma:medium="tactile" emma:mode="ink">
            <msink:context xmlns:msink="http://schemas.microsoft.com/ink/2010/main" type="paragraph" rotatedBoundingBox="13088,12725 27850,12851 27834,14792 13071,14665" alignmentLevel="1"/>
          </emma:interpretation>
        </emma:emma>
      </inkml:annotationXML>
      <inkml:traceGroup>
        <inkml:annotationXML>
          <emma:emma xmlns:emma="http://www.w3.org/2003/04/emma" version="1.0">
            <emma:interpretation id="{69C8DF93-888F-43DD-887F-E06DC806B0C6}" emma:medium="tactile" emma:mode="ink">
              <msink:context xmlns:msink="http://schemas.microsoft.com/ink/2010/main" type="inkBullet" rotatedBoundingBox="13081,13535 13803,13541 13800,13870 13078,13864"/>
            </emma:interpretation>
            <emma:one-of disjunction-type="recognition" id="oneOf9">
              <emma:interpretation id="interp45" emma:lang="zh-CN" emma:confidence="0">
                <emma:literal>-</emma:literal>
              </emma:interpretation>
            </emma:one-of>
          </emma:emma>
        </inkml:annotationXML>
        <inkml:trace contextRef="#ctx0" brushRef="#br0" timeOffset="5149.9559">2233 1704 256 0,'-50'3'115'0,"50"-6"-91"0,0 6-30 16,0-3 83-16,12 4-62 0,13-4 45 16,9 4-44-1,3-1 19-15,9 1-25 0,-9-4 8 0,-4 4-13 16,5-1-6-16,4-3 1 16,7 0 5-16,1 4-4 15,0-4-59-15,0 0 46 16,0 4-150-16,-4 0 125 15,0 3-212 1</inkml:trace>
        <inkml:trace contextRef="#ctx0" brushRef="#br0" timeOffset="4908.2199">2324 1415 184 0,'-21'4'82'0,"21"-1"-65"0,-4 5-21 0,4-8 84 0,9 7-64 16,3 1 51-16,1-5-49 0,7 1 32 31,1 0-37-31,4-4 18 0,0 0-23 16,0 0 13-16,4 0-16 15,9 0 3-15,7-4-6 16,5 0-1-16,0 1 0 16,4 3-1-16,-8 0 0 15,-4 0 0-15,-9 0 0 16,-4 0-84-16,-8 0 66 0,-9 7-132 15,-3 4-81 1</inkml:trace>
      </inkml:traceGroup>
      <inkml:traceGroup>
        <inkml:annotationXML>
          <emma:emma xmlns:emma="http://www.w3.org/2003/04/emma" version="1.0">
            <emma:interpretation id="{AE44D1C4-D8F0-4378-9A0E-DD79555C1F39}" emma:medium="tactile" emma:mode="ink">
              <msink:context xmlns:msink="http://schemas.microsoft.com/ink/2010/main" type="line" rotatedBoundingBox="14117,12734 27850,12851 27834,14792 14101,14674"/>
            </emma:interpretation>
          </emma:emma>
        </inkml:annotationXML>
        <inkml:traceGroup>
          <inkml:annotationXML>
            <emma:emma xmlns:emma="http://www.w3.org/2003/04/emma" version="1.0">
              <emma:interpretation id="{1ED835F9-ADAB-4316-91DA-A4C39ADF099C}" emma:medium="tactile" emma:mode="ink">
                <msink:context xmlns:msink="http://schemas.microsoft.com/ink/2010/main" type="inkWord" rotatedBoundingBox="14113,13210 16378,13229 16365,14694 14101,14674"/>
              </emma:interpretation>
              <emma:one-of disjunction-type="recognition" id="oneOf10">
                <emma:interpretation id="interp46" emma:lang="zh-CN" emma:confidence="0">
                  <emma:literal>后</emma:literal>
                </emma:interpretation>
                <emma:interpretation id="interp47" emma:lang="zh-CN" emma:confidence="0">
                  <emma:literal>删</emma:literal>
                </emma:interpretation>
                <emma:interpretation id="interp48" emma:lang="zh-CN" emma:confidence="0">
                  <emma:literal>牠</emma:literal>
                </emma:interpretation>
                <emma:interpretation id="interp49" emma:lang="zh-CN" emma:confidence="0">
                  <emma:literal>洲</emma:literal>
                </emma:interpretation>
                <emma:interpretation id="interp50" emma:lang="zh-CN" emma:confidence="0">
                  <emma:literal>㸪</emma:literal>
                </emma:interpretation>
              </emma:one-of>
            </emma:emma>
          </inkml:annotationXML>
          <inkml:trace contextRef="#ctx0" brushRef="#br0" timeOffset="23479.5724">3269 1356 132 0,'-25'11'62'0,"16"-4"-49"0,1-3-16 0,4 0 91 16,0-1-70-1,0 1 47-15,4 0-48 0,0-4 30 16,0 0-35-16,4-8 8 0,4-6-14 16,9-8 7-16,4-4-10 15,3 3 4-15,1-2-5 16,0-5 2-16,0 0-3 15,-4 1-3-15,-4 3 1 16,-1 4 6-16,-7 3-4 16,-1 4 6-16,-4 4-6 15,-4 8 0-15,-4 10 0 16,0 12-1-16,0 6 0 16,0 9 0-16,4 17 0 15,4 9 0-15,4-5 0 16,0-3 0-16,5-8 0 0,4-10 2 15,3-5-1-15,1-10-1 16,0-8 1-16,0-8 7 16,0-14-6-16,4-18-4 15,-5-12 2-15,1 0 5 16,-4 1-4-16,-5-1 0 16,-3 0 0-16,-5 1 1 15,-4 6-1-15,0 8 2 16,0 4-2-16,0 8 8 15,0 10-7-15,0 4-1 16,0 11 0-16,4 4-1 16,0 11 0-16,-4 18 0 15,0 19 0-15,-4 7-3 0,0 19 2 16,-9 0 4-16,1 29-3 16,-5 0 0-16,0 1 1 15,-7-1 4-15,-6-18-4 16,5-11 0-16,0-4 0 15,1-15-4-15,-1-11 2 16,0-11 9-16,-5-11-6 16,-3-11-15-16,4-15 11 15,0-15 0-15,0-10 1 16,4-9-5-16,8-10 5 16,5-11-8-16,8-4 6 15,4 0 5-15,12-8-2 16,13-14 0-16,12-4 1 0,5 4 7 15,16-1-6-15,-4-3 2 16,0 4-3-16,1 4-9 16,-10 6 6-16,-7 12 4 15,-9 11-2-15,-4 8 3 16,-4 7-2-16,-5 3-9 16,-3 8 6-16,-1 0-13 15,-3 4 12-15,-1-1-25 16,0 1 22-16,1-4-20 15,-5-4 19-15,4-4-13 16,-4 1 15-16,0-1-3 16,0 5 6-16,1 2 1 15,-5 5 1-15,0 3 5 0,0 4-4 16,0 0 28-16,0 0-22 16,0 0 13-16,4 8-14 15,4-1 8-15,5-3-11 16,3-4 10-16,9-4-10 15,4-7 10-15,5-4-10 16,-5-7 7-16,4-4-7 16,4-3 1-16,-3 3-3 15,-5 4 2-15,-4 3-2 16,-4 1-1-16,-9-1 1 16,-4 1-1-16,-8-1 0 15,-12 1 8-15,-5-1-6 16,-3 8-4-16,-1 7 2 0,-4 8-6 15,-4 7 5-15,0 8 0 16,-1 6 1-16,5 16 11 16,5 15-9-16,3-1 5 15,9-3-5-15,4 0-4 16,8-12 2-16,8-6 3 16,5-5-3-16,8-7-5 15,4-7 4-15,4 0 6 16,5-11-5-16,3-4-16 15,-3-8 13-15,-1-10-22 16,1-8 19-16,-5-4-8 16,-4-3 10-16,-4-4-3 15,-4 0 5-15,-5 7 1 16,1 1 1-16,-5 7 2 0,1 3-1 16,-5 4 5-16,1 1-5 15,-1 3 11-15,-4-1-9 16,-4 5 4-16,0-4-5 0,0 0 5 15,0 3-6 1,0-6 6 0,-4-1 0-16,0 4-5 15,0 3 8-15,-1 1-8 16,1 18-1 0,0 0 0-16,-4 8-1 15,-1 7 0-15,-3 11 0 16,4 7 8-16,-1 0-6 15,5 1 5-15,4-8-6 16,4-4 0-16,1-7 0 0,-1 0-1 16,4-11 0-16,0-8 0 15,1-11 0-15,3-3 5 16,1-8-4-16,-1-11-3 16,5-7 2-16,-1-4 5 15,1 0-4-15,4 0 3 16,-9 7-3-16,1 1-3 15,-5 3 1-15,0 7-2 16,-3 5 2-16,-1 6 4 16,-4 4-3-16,0 8-2 0,0 11 1 15,0 11 1-15,4 11 0 16,0 4 0-16,4-1 0 16,1-3 2-16,3 0-1 15,1-7 2-15,-1-8-2 16,-4-7-3-16,5-4 1 15,-1-7 6-15,1-8-4 16,-1-7 3-16,5-11-3 16,0-12-9-16,8-6 6 15,0-1 12-15,0 4-8 16,-1 7 5-16,1 4-5 16,0 1 10-16,0 2-9 15,0 1 4-15,0 4-5 16,-4 3-1-16,-4 7 0 15,-5 5-13-15,1 6 10 16,-1 9 12-16,-3 2-9 0,-5 9 1 16,0 10-1-16,0 8-1 15,-4-1 0-15,0-7-3 16,4 4 2-16,-4-7 4 16,0-4-3-16,4-8 9 15,0-14-2 1,5-8-4-16,-1-10 7 15,9-16-8-15,8-7-4 16,12-4 2-16,9 1-3 16,4-1 2-16,0 4-2 15,-4 4 2-15,-5 7-64 0,-8 4 51 16,-3 7-126-16,-10 8 107 16,-3 3-260-1</inkml:trace>
        </inkml:traceGroup>
        <inkml:traceGroup>
          <inkml:annotationXML>
            <emma:emma xmlns:emma="http://www.w3.org/2003/04/emma" version="1.0">
              <emma:interpretation id="{5181CA66-0AD1-4E7A-9440-A825F41B9B2F}" emma:medium="tactile" emma:mode="ink">
                <msink:context xmlns:msink="http://schemas.microsoft.com/ink/2010/main" type="inkWord" rotatedBoundingBox="16523,13647 16628,13648 16623,14203 16518,14202"/>
              </emma:interpretation>
              <emma:one-of disjunction-type="recognition" id="oneOf11">
                <emma:interpretation id="interp51" emma:lang="zh-CN" emma:confidence="0">
                  <emma:literal>,</emma:literal>
                </emma:interpretation>
                <emma:interpretation id="interp52" emma:lang="zh-CN" emma:confidence="0">
                  <emma:literal>1</emma:literal>
                </emma:interpretation>
                <emma:interpretation id="interp53" emma:lang="zh-CN" emma:confidence="0">
                  <emma:literal>0</emma:literal>
                </emma:interpretation>
                <emma:interpretation id="interp54" emma:lang="zh-CN" emma:confidence="0">
                  <emma:literal>丨</emma:literal>
                </emma:interpretation>
                <emma:interpretation id="interp55" emma:lang="zh-CN" emma:confidence="0">
                  <emma:literal>丿</emma:literal>
                </emma:interpretation>
              </emma:one-of>
            </emma:emma>
          </inkml:annotationXML>
          <inkml:trace contextRef="#ctx0" brushRef="#br0" timeOffset="24210.1498">5727 1545 260 0,'-8'-19'115'0,"8"19"-91"0,4 0-30 0,0 4 102 0,1 7-77 15,-5 7 33-15,0 16-37 16,-5 3 2-16,-3 11-12 15,0 3 0-15,-5 16-4 0,-3 3-20 16,-1-7 15-16,0-11-86 16,5-8 70-16,4-14-155 15,3-12 134-15,5-10-133 16</inkml:trace>
        </inkml:traceGroup>
        <inkml:traceGroup>
          <inkml:annotationXML>
            <emma:emma xmlns:emma="http://www.w3.org/2003/04/emma" version="1.0">
              <emma:interpretation id="{3136CC40-7415-44DF-B31B-5D067691F455}" emma:medium="tactile" emma:mode="ink">
                <msink:context xmlns:msink="http://schemas.microsoft.com/ink/2010/main" type="inkWord" rotatedBoundingBox="17245,13078 17838,13458 17529,13941 16936,13561"/>
              </emma:interpretation>
              <emma:one-of disjunction-type="recognition" id="oneOf12">
                <emma:interpretation id="interp56" emma:lang="zh-CN" emma:confidence="0">
                  <emma:literal>比</emma:literal>
                </emma:interpretation>
                <emma:interpretation id="interp57" emma:lang="zh-CN" emma:confidence="0">
                  <emma:literal>品</emma:literal>
                </emma:interpretation>
                <emma:interpretation id="interp58" emma:lang="zh-CN" emma:confidence="0">
                  <emma:literal>乜</emma:literal>
                </emma:interpretation>
                <emma:interpretation id="interp59" emma:lang="zh-CN" emma:confidence="0">
                  <emma:literal>圠</emma:literal>
                </emma:interpretation>
                <emma:interpretation id="interp60" emma:lang="zh-CN" emma:confidence="0">
                  <emma:literal>』</emma:literal>
                </emma:interpretation>
              </emma:one-of>
            </emma:emma>
          </inkml:annotationXML>
          <inkml:trace contextRef="#ctx0" brushRef="#br0" timeOffset="24520.6698">6198 1245 232 0,'-21'-11'105'0,"21"7"-83"0,0 0-28 0,0 4 94 16,4 0-71-16,4 0 26 15,5 0-31-15,3-3 6 0,5 3-12 16,0 0 4-16,0 0-7 0,0 0 1 16,-1 0-3-16,5-4-31 15,4 0 23-15,1 4-140 16,-5-3 114-16,0 3-200 15</inkml:trace>
          <inkml:trace contextRef="#ctx0" brushRef="#br0" timeOffset="25072.9418">6406 997 176 0,'-21'-18'78'0,"12"25"-61"0,1-3-21 0,8-1 95 16,-4 9-72-16,0 6 24 15,0 8-30-15,0 15 5 16,-5 3-12-16,1 15 7 0,0 8-10 16,-5-1-1-16,5 1-1 15,4-8 1-15,4-7-1 16,4-8-29-16,0-11 23 16,4-3-75-16,5-15 62 15,3-11-69-15,9-16 66 16,4-10-38-1,5-11 44-15,-1 3 5 16,-4-3 6-16,-4 7 49 16,-4 4-36-16,-4 7 73 15,-1 8-63-15,-3 7 45 16,-5 11-47-16,0 7 22 0,-4 1-29 0,5 3 6 16,3 0-12-16,1-3 1 15,3-4-4-15,5-1-3 16,0-6 1-16,4-5 6 15,0-6-4-15,-4-8 6 16,0-4-6-16,-5 4 6 16,1-11-6-16,-5-1 6 15,-3-2-6-15,-5-1 17 16,-4-4-14-16,-4-3 7 16,-5 0-8-16,-3 3 4 15,-5 4-6-15,1 8 6 16,-5 6-6-16,4 5 0 0,-4 7 0 15,0 7-15-15,1 8 11 16,3 4-83-16,9 3 67 16,8-4-201-1,16-6 170-15,9-9-52 16</inkml:trace>
        </inkml:traceGroup>
        <inkml:traceGroup>
          <inkml:annotationXML>
            <emma:emma xmlns:emma="http://www.w3.org/2003/04/emma" version="1.0">
              <emma:interpretation id="{3C6E711E-0FE6-4DB5-9031-F2A13A076FE0}" emma:medium="tactile" emma:mode="ink">
                <msink:context xmlns:msink="http://schemas.microsoft.com/ink/2010/main" type="inkWord" rotatedBoundingBox="17755,13111 18878,12774 19112,13557 17990,13894"/>
              </emma:interpretation>
              <emma:one-of disjunction-type="recognition" id="oneOf13">
                <emma:interpretation id="interp61" emma:lang="zh-CN" emma:confidence="0">
                  <emma:literal>比</emma:literal>
                </emma:interpretation>
                <emma:interpretation id="interp62" emma:lang="zh-CN" emma:confidence="0">
                  <emma:literal>山</emma:literal>
                </emma:interpretation>
                <emma:interpretation id="interp63" emma:lang="zh-CN" emma:confidence="0">
                  <emma:literal>壮</emma:literal>
                </emma:interpretation>
                <emma:interpretation id="interp64" emma:lang="zh-CN" emma:confidence="0">
                  <emma:literal>圸</emma:literal>
                </emma:interpretation>
                <emma:interpretation id="interp65" emma:lang="zh-CN" emma:confidence="0">
                  <emma:literal>讪</emma:literal>
                </emma:interpretation>
              </emma:one-of>
            </emma:emma>
          </inkml:annotationXML>
          <inkml:trace contextRef="#ctx0" brushRef="#br0" timeOffset="25298.8498">6934 1234 248 0,'0'4'111'0,"8"-1"-87"0,5-3-30 0,-5 0 74 0,0 0-55 0,9-3 33 16,4-1-34-16,4 0-1 16,8 0-8-1,5 1-2-15,-1-1 0 0,0 0-27 16,1 1 21-16,-5-5-94 15,-4 1 77-15,-4-1-118 16,-8 1 107-16,-5 0-109 16</inkml:trace>
          <inkml:trace contextRef="#ctx0" brushRef="#br0" timeOffset="25513.2094">7221 942 236 0,'-8'0'108'0,"4"18"-85"0,-1 1-29 0,1-5 71 15,0 9-52-15,-4 3 29 16,-5 11-31-16,-3 3 8 16,-5 12-13-16,0 11 4 0,4 0-7 15,5-4-2-15,4-4 0 16,3-10-35-16,10-8 27 16,7-11-107-16,13-15 88 15,4-8-138 1,9-6 124-16,11-8-59 15</inkml:trace>
          <inkml:trace contextRef="#ctx0" brushRef="#br0" timeOffset="25944.6964">7570 1374 232 0,'0'-7'105'0,"5"0"-83"0,-5-4-28 0,4 7 69 0,0-4-51 0,-4-3 18 15,0-3-21-15,0-1-3 16,0 0-4-16,0-4 4 0,-8 1-5 15,-1-1 3 1,-3 8-3-16,-1 8-3 16,1 3 1-16,-5 3 6 15,1 8-4-15,-1 12 6 16,0 14-6-16,5 7 14 16,4 0-11-16,3-7 9 15,1-3-10-15,8-8 10 16,5-4-10-16,-1-7 7 0,4-8-7 15,5-11 4-15,0-11-6 16,-1-10 0-16,1-9 0 16,0 1-4-16,-5 3 2 15,1 5-2-15,-5 6 2 16,0 4 4-16,-4 8-3 16,-4 7 12-16,0 15-10 15,0 7 5-15,0 4-5 16,0 0 2-16,0-1-3 15,0-2-6-15,5-5 4 16,-1-3-67-16,4-4 53 16,0-7-151-16,5-4 127 15,8-11-168 1</inkml:trace>
          <inkml:trace contextRef="#ctx0" brushRef="#br0" timeOffset="26196.4518">7982 653 316 0,'-12'4'141'0,"12"7"-111"0,-4 22-38 0,0-7 78 0,-5 11-57 16,-3 19 27-16,-5 7-29 16,-4 7-1-16,1-4-7 15,-1 5 7-15,4 6-8 0,5-3-7 16,3-11 5-1,9-4-71-15,9-7 56 16,3-8-186-16,1-3 155 16,20-8-160-1</inkml:trace>
        </inkml:traceGroup>
        <inkml:traceGroup>
          <inkml:annotationXML>
            <emma:emma xmlns:emma="http://www.w3.org/2003/04/emma" version="1.0">
              <emma:interpretation id="{1CCDA322-5C84-487A-8AFC-08B2942FB262}" emma:medium="tactile" emma:mode="ink">
                <msink:context xmlns:msink="http://schemas.microsoft.com/ink/2010/main" type="inkWord" rotatedBoundingBox="19294,13074 19428,13076 19422,13689 19288,13687"/>
              </emma:interpretation>
              <emma:one-of disjunction-type="recognition" id="oneOf14">
                <emma:interpretation id="interp66" emma:lang="zh-CN" emma:confidence="0">
                  <emma:literal>i</emma:literal>
                </emma:interpretation>
                <emma:interpretation id="interp67" emma:lang="zh-CN" emma:confidence="0">
                  <emma:literal>ⅰ</emma:literal>
                </emma:interpretation>
                <emma:interpretation id="interp68" emma:lang="zh-CN" emma:confidence="0">
                  <emma:literal>;</emma:literal>
                </emma:interpretation>
                <emma:interpretation id="interp69" emma:lang="zh-CN" emma:confidence="0">
                  <emma:literal>“</emma:literal>
                </emma:interpretation>
                <emma:interpretation id="interp70" emma:lang="zh-CN" emma:confidence="0">
                  <emma:literal>麤</emma:literal>
                </emma:interpretation>
              </emma:one-of>
            </emma:emma>
          </inkml:annotationXML>
          <inkml:trace contextRef="#ctx0" brushRef="#br0" timeOffset="27084.9732">8436 1012 220 0,'-25'-37'98'0,"21"22"-77"0,-5 12-26 15,9-1 111 1,0 4-84-16,0 0 48 15,0 0-50-15,0 0 2 16,0 0-15-16,9 0-8 0,3 7 1 16,1-7-23-16,3 4 18 15,5 0-163-15,4-1 131 16,13-3-202 0</inkml:trace>
          <inkml:trace contextRef="#ctx0" brushRef="#br0" timeOffset="26904.6161">8515 1212 252 0,'-8'-4'111'0,"8"8"-87"0,0-4-30 16,0 0 91-16,0 7-68 15,4 8 28-15,0 7-33 16,-4 15 13-16,0 7-19 16,0 1-3-16,0-5-1 0,0 1-2 15,0-4 0-15,0-7-93 16,0-8 73-16,0-7-150 15,0-15 130-15,4-11-133 16</inkml:trace>
        </inkml:traceGroup>
        <inkml:traceGroup>
          <inkml:annotationXML>
            <emma:emma xmlns:emma="http://www.w3.org/2003/04/emma" version="1.0">
              <emma:interpretation id="{11F079FB-C9DA-4176-B5BD-8AE4ECFA34E4}" emma:medium="tactile" emma:mode="ink">
                <msink:context xmlns:msink="http://schemas.microsoft.com/ink/2010/main" type="inkWord" rotatedBoundingBox="19546,13411 19819,13181 20069,13477 19796,13707"/>
              </emma:interpretation>
              <emma:one-of disjunction-type="recognition" id="oneOf15">
                <emma:interpretation id="interp71" emma:lang="zh-CN" emma:confidence="0">
                  <emma:literal>n</emma:literal>
                </emma:interpretation>
                <emma:interpretation id="interp72" emma:lang="zh-CN" emma:confidence="0">
                  <emma:literal>“</emma:literal>
                </emma:interpretation>
                <emma:interpretation id="interp73" emma:lang="zh-CN" emma:confidence="0">
                  <emma:literal>八</emma:literal>
                </emma:interpretation>
                <emma:interpretation id="interp74" emma:lang="zh-CN" emma:confidence="0">
                  <emma:literal>江</emma:literal>
                </emma:interpretation>
                <emma:interpretation id="interp75" emma:lang="zh-CN" emma:confidence="0">
                  <emma:literal>Ⅱ</emma:literal>
                </emma:interpretation>
              </emma:one-of>
            </emma:emma>
          </inkml:annotationXML>
          <inkml:trace contextRef="#ctx0" brushRef="#br0" timeOffset="27518.7594">8835 1134 252 0,'-12'19'115'0,"20"-16"-91"0,-4 16-30 16,-4-8 116-16,0-4-88 16,0 4 27-16,0 8-35 15,0 7-3-15,-4 11-8 16,0 0-2-16,0 0 0 0,0-4-1 15,4-4 0-15,0-6-20 16,0-5 16-16,0-3-21 0,0-4 18 16,0-11-7-16,0-4 10 15,4-10 0-15,4-9 2 16,0-6 5-16,1-5-3 16,-1 1 6-16,0 0-5 15,1 0 14-15,3 3-11 16,1 4 14-16,7 8-13 15,-3 3 9-15,0 0-11 16,4 8 7-16,-1 7-7 16,1 7 6-16,-4 0-6 15,-5 5 15-15,1 6-14 16,-5 4-4-16,0 4 0 16,-3 0-23-16,3 0 18 15,0 0-121-15,0-8 98 0,1-3-253 16,3-8 216-1,5-7-3-15</inkml:trace>
        </inkml:traceGroup>
        <inkml:traceGroup>
          <inkml:annotationXML>
            <emma:emma xmlns:emma="http://www.w3.org/2003/04/emma" version="1.0">
              <emma:interpretation id="{6A72F9E9-CACB-4895-9663-C879BFCF5C19}" emma:medium="tactile" emma:mode="ink">
                <msink:context xmlns:msink="http://schemas.microsoft.com/ink/2010/main" type="inkWord" rotatedBoundingBox="20382,13184 20762,13441 20511,13812 20131,13555"/>
              </emma:interpretation>
              <emma:one-of disjunction-type="recognition" id="oneOf16">
                <emma:interpretation id="interp76" emma:lang="zh-CN" emma:confidence="0">
                  <emma:literal>o</emma:literal>
                </emma:interpretation>
                <emma:interpretation id="interp77" emma:lang="zh-CN" emma:confidence="0">
                  <emma:literal>“</emma:literal>
                </emma:interpretation>
                <emma:interpretation id="interp78" emma:lang="zh-CN" emma:confidence="0">
                  <emma:literal>比</emma:literal>
                </emma:interpretation>
                <emma:interpretation id="interp79" emma:lang="zh-CN" emma:confidence="0">
                  <emma:literal>化</emma:literal>
                </emma:interpretation>
                <emma:interpretation id="interp80" emma:lang="zh-CN" emma:confidence="0">
                  <emma:literal>。</emma:literal>
                </emma:interpretation>
              </emma:one-of>
            </emma:emma>
          </inkml:annotationXML>
          <inkml:trace contextRef="#ctx0" brushRef="#br0" timeOffset="28225.564">9493 1226 332 0,'-9'-7'148'0,"9"-4"-117"0,-4 7-39 0,4 4 70 16,-4-3-51-16,0-1 19 16,0 0-21-16,-1 0-3 15,-3-3-4-15,0 3-4 0,-5 4 1 16,1 4-2-16,-1 3 2 15,-3 8-5-15,-1 7 5 16,5 12 6-16,3 10-5 16,1 1 7-16,4-5-6 15,4-3-3-15,0-4 2 16,8-3 0-16,0-8 0 16,5-7-3-16,-1-8 2 15,5-7-41-15,0-7 33 16,-1-8-42-16,1-7 38 0,0-8-18 15,-1 1 22-15,1-1 8 16,-5 4 0-16,-3 8 1 16,-1 3 1-16,-4 4 43 15,0 4-34-15,-4 7 24 16,0 14-24-16,0 9 5 16,0 6-11-16,4 1 1 15,1 3-4-15,3-7-3 16,4 4 1-16,1-5-5 15,4-6 5-15,-1-8 3 16,5-7-2-16,0-4 0 0,0-4 1 16,-1-3-1-16,1-8 0 15,-4-11-3-15,0-4 2 16,-5-7-8-16,0 0 7 16,-3 4 1-16,-9 0 1 15,-4 3 11-15,-5 4-9 16,-3 4 19-16,-1 0-16 15,-3 7 9-15,-1 0-10 16,-4 8 3-16,0 7-5 16,1 4-6-16,3 3 3 15,0 0-42-15,5 5 34 16,4-1-118-16,3 0 98 16,10 0-257-1</inkml:trace>
        </inkml:traceGroup>
        <inkml:traceGroup>
          <inkml:annotationXML>
            <emma:emma xmlns:emma="http://www.w3.org/2003/04/emma" version="1.0">
              <emma:interpretation id="{120EB698-5E56-4B28-A8B5-13965269E85F}" emma:medium="tactile" emma:mode="ink">
                <msink:context xmlns:msink="http://schemas.microsoft.com/ink/2010/main" type="inkWord" rotatedBoundingBox="20855,13285 21454,13287 21453,13680 20853,13677"/>
              </emma:interpretation>
              <emma:one-of disjunction-type="recognition" id="oneOf17">
                <emma:interpretation id="interp81" emma:lang="zh-CN" emma:confidence="0">
                  <emma:literal>m</emma:literal>
                </emma:interpretation>
                <emma:interpretation id="interp82" emma:lang="zh-CN" emma:confidence="0">
                  <emma:literal>…</emma:literal>
                </emma:interpretation>
                <emma:interpretation id="interp83" emma:lang="zh-CN" emma:confidence="0">
                  <emma:literal>川</emma:literal>
                </emma:interpretation>
                <emma:interpretation id="interp84" emma:lang="zh-CN" emma:confidence="0">
                  <emma:literal>`</emma:literal>
                </emma:interpretation>
                <emma:interpretation id="interp85" emma:lang="zh-CN" emma:confidence="0">
                  <emma:literal>沁</emma:literal>
                </emma:interpretation>
              </emma:one-of>
            </emma:emma>
          </inkml:annotationXML>
          <inkml:trace contextRef="#ctx0" brushRef="#br0" timeOffset="29021.0347">9959 1204 244 0,'0'-3'111'0,"0"3"-87"0,0 0-30 15,0 0 108-15,0 0-82 0,0 0 58 16,0 0-57-16,4 7 24 16,0 4-32-16,0 4 9 0,-4 7-16 15,0 11-1-15,0 8-3 16,0 0 1-16,0-1-2 15,0-3-1-15,0-3 1 16,0-8-13-16,0-4 10 16,0-7 0-16,0-4 2 15,4-15-9 1,4-11 5-16,1-14 2 16,-1-12 4-16,9-4-2 15,-1 5 0-15,-3-1 1 16,4 4-4-16,-5 4 2 15,0 3 6-15,1 8-4 0,-5 4 0 16,1 3 0-16,-1 4 1 16,0 3-1-16,1 5-1 15,-1 10 1-15,-4 4 1 16,0 4-1-16,-4 3-1 16,0 5 1-16,0 6 1 15,0 4-1-15,4 1-3 16,-4-8 1-16,0-4 1 15,0-4 0-15,5-3-6 16,-1-8 5-16,-4-7 0 16,8-7 1-16,0-8-14 15,5-7 11-15,3-4-11 16,5 0 11-16,0 4-4 16,0 4 5-16,0-1-2 0,-1 4 3 15,1 4 4-15,0 4-3 16,0 3 6-16,-4 4-5 15,-1 4 9-15,1 3-8 16,-5 12 2-16,-3 7-3 16,-1 7-3-16,0 4 1 15,1-4 1-15,-1-3 0 16,-4-8-40-16,0-7 32 16,0-4-59-16,5-7 51 15,-1-12-91-15,0-7 82 16,1-7-115-16,3 0 106 15,1-4-108 1</inkml:trace>
        </inkml:traceGroup>
        <inkml:traceGroup>
          <inkml:annotationXML>
            <emma:emma xmlns:emma="http://www.w3.org/2003/04/emma" version="1.0">
              <emma:interpretation id="{B104153A-D64F-4434-9D1A-EB7D664286AA}" emma:medium="tactile" emma:mode="ink">
                <msink:context xmlns:msink="http://schemas.microsoft.com/ink/2010/main" type="inkWord" rotatedBoundingBox="21865,13219 21882,13628 21595,13640 21578,13231"/>
              </emma:interpretation>
              <emma:one-of disjunction-type="recognition" id="oneOf18">
                <emma:interpretation id="interp86" emma:lang="zh-CN" emma:confidence="0">
                  <emma:literal>e</emma:literal>
                </emma:interpretation>
                <emma:interpretation id="interp87" emma:lang="zh-CN" emma:confidence="0">
                  <emma:literal>七</emma:literal>
                </emma:interpretation>
                <emma:interpretation id="interp88" emma:lang="zh-CN" emma:confidence="0">
                  <emma:literal>占</emma:literal>
                </emma:interpretation>
                <emma:interpretation id="interp89" emma:lang="zh-CN" emma:confidence="0">
                  <emma:literal>匕</emma:literal>
                </emma:interpretation>
                <emma:interpretation id="interp90" emma:lang="zh-CN" emma:confidence="0">
                  <emma:literal>匚</emma:literal>
                </emma:interpretation>
              </emma:one-of>
            </emma:emma>
          </inkml:annotationXML>
          <inkml:trace contextRef="#ctx0" brushRef="#br0" timeOffset="29441.7238">10687 1223 188 0,'0'-4'85'0,"0"8"-67"0,0-1-23 0,0-3 109 16,0 0-83-16,4 8 63 15,0-1-62 1,0 4 21-16,4-3-31 16,1-1 10-16,3 1-16 0,1-5 8 15,-1-3-11-15,1-3 4 16,-1-5-5-16,5-3-1 0,4-4 0 16,-1 0-4-16,-3-3 2 15,-5-1-13-15,-7 1 11 16,-10 0-2-16,-3-1 3 15,-4 4 5-15,-1 4-3 16,-3 7 0-16,-1 12 1 16,-4 10 10-16,0 5-9 15,5 6 25-15,-1 12-21 16,0 11 23-16,9-4-22 16,4-4 16-16,4-3-17 15,4-8 8-15,4-7-10 16,5-8-8-16,-1-3 4 15,5-7-46-15,12-5 36 16,13-3-97-16,-5 0 82 0,-8 0-227 16,25-7 194-1,-8-1-100-15</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5.61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AB0E888-3A05-424E-9691-E19C14F266D9}" emma:medium="tactile" emma:mode="ink">
          <msink:context xmlns:msink="http://schemas.microsoft.com/ink/2010/main" type="inkDrawing"/>
        </emma:interpretation>
      </emma:emma>
    </inkml:annotationXML>
    <inkml:trace contextRef="#ctx0" brushRef="#br0">27-2 296 0,'-25'4'131'0,"25"-4"-103"0,-5 0-35 16,5 0 118-16,0 0-89 15,0 0 52-15,9 3-54 0,-5-3 25 16,13 8-33-16,-5-1 38 0,9 12-38 15,4 10 3 1,0 1-10-16,0-1 2 0,-4 1-6 16,3-1 3-16,1-10-3 15,-4-4-51-15,-4 3 39 16,0-7-83-16,-5 4 72 16,1-4-155-16,-5-3 135 15,0-5-256 1</inkml:trace>
  </inkml:traceGroup>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6.12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531B468-AA82-4805-BB92-55D0114FC09C}" emma:medium="tactile" emma:mode="ink">
          <msink:context xmlns:msink="http://schemas.microsoft.com/ink/2010/main" type="inkDrawing"/>
        </emma:interpretation>
      </emma:emma>
    </inkml:annotationXML>
    <inkml:trace contextRef="#ctx0" brushRef="#br0">13 140 288 0,'-13'7'131'0,"13"-7"-103"0,9 0-35 16,-9 0 99-16,4 4-74 16,0-1 44-16,4 1-45 15,1 0 12-15,3 0-20 16,0-4 11-16,5-4-15 0,4-4-5 15,0-3 0-15,0-3 0 0,-5-5 0 16,-3-3-12-16,-5 0 10 16,-8 3-2-16,-8 1 2 15,-5 3 2-15,1 4 0 16,-5 7 2-16,0 12-1 16,1 10 11-16,-1 8-10 15,0 4 19-15,1 3-16 16,3-4 18-16,1 5-18 15,8-5 21-15,4 8-20 16,4-7 8-16,0-4-10 16,0-8 3-16,5-3-5 15,-5-4-1-15,8 0 0 16,-4-3-15-16,9-1 11 16,4-3-58-16,0-1 47 15,0-3-109-15,-1-3 94 16,1-5-281-16</inkml:trace>
  </inkml:traceGroup>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6.39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363CEBB-B99B-4390-A00C-E7EC361794C3}" emma:medium="tactile" emma:mode="ink">
          <msink:context xmlns:msink="http://schemas.microsoft.com/ink/2010/main" type="inkDrawing"/>
        </emma:interpretation>
      </emma:emma>
    </inkml:annotationXML>
    <inkml:trace contextRef="#ctx0" brushRef="#br0">-4-2 420 0,'0'-4'190'0,"0"8"-149"0,4 0-52 16,0 3 101-16,5 4-73 0,-1 8 22 16,5 3-27-16,-1 0 3 15,1 4-11-15,3-4-5 0,-3-3 1 16,-1-5-11-16,1 5-56 16,-1-1 51-1,1 1-100-15,-1-4 88 16,1-4-219-16,-1-8 189 15,9-14-129 1</inkml:trace>
  </inkml:traceGroup>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1:46.60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274ACEB-5D86-4D7B-B86D-750907B21974}" emma:medium="tactile" emma:mode="ink">
          <msink:context xmlns:msink="http://schemas.microsoft.com/ink/2010/main" type="inkDrawing"/>
        </emma:interpretation>
      </emma:emma>
    </inkml:annotationXML>
    <inkml:trace contextRef="#ctx0" brushRef="#br0">636-5 352 0,'-8'-3'157'0,"0"3"-123"0,-5 11-43 0,1 0 133 16,-9 18-99-16,-12 16 75 0,3 10-73 0,-7 12 18 15,4-12-32-15,4-7-5 0,-21 30-5 0,8-11-3 16,-12 18 1-16,8-15-60 31,-4 8 46-31,9-16-127 16,-1-2 108-16,5-12-259 16,12-8 224-16,0-3-123 15</inkml:trace>
  </inkml:traceGroup>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07.66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402AE39-E47B-472A-8786-FBA655D22B65}" emma:medium="tactile" emma:mode="ink">
          <msink:context xmlns:msink="http://schemas.microsoft.com/ink/2010/main" type="inkDrawing"/>
        </emma:interpretation>
      </emma:emma>
    </inkml:annotationXML>
    <inkml:trace contextRef="#ctx0" brushRef="#br0">1 24 124 0,'-4'11'55'0,"4"-11"-43"0,0-15-15 15,0 15 71-15,0 0-54 0,0 0 51 16,0-7-48-16,0-1 38 16,0 8-41-16,0 0 35 0,0 8-36 15,0-1 12-15,4 4-18 16,0-3 13-16,1 17-15 16,-5-2 9-16,4 14-11 15,-4-4 4-15,0 8-5 16,0-4 5-16,0 7-6 15,0-11 0-15,0 0 0 16,0-3-1-16,0-8 0 16,0-3 16-16,0-12-12 15,0 1-2-15,4-20 0 16,0 1-2-16,0-15 0 16,0 4 0-16,5-18 0 0,-1 6 5 15,4-6-4-15,-3 6-3 16,7-3 2-16,-3 4-3 15,4 0 2-15,-1 7-2 16,5 0 2-16,0 4 4 16,-5 3-3-16,1 5 0 15,4 14 1-15,-4 0 10 16,-1 7-9-16,1 15 11 16,-5 4-10-16,1-4 2 15,-1 19-4-15,-3-8-1 16,-1 4 1-16,0-7 1 0,1-4-1 15,-5 0 2-15,0-8-2 16,0 0 5-16,4-3-5 16,-3-4 3-16,3-11-3 15,-4 0-3-15,8-22 1 16,-3 4-5-16,3-19 5 16,1 7 3-16,3-3-2 15,-3 7 0-15,8-7 1 16,-5 7-4-16,1 0 2 15,-5 4 1-15,1 3 0 16,-5 4 0-16,5 12 0 16,-5-1-3-16,0 15 2 15,1-3 15-15,-5 17-11 16,0-2 1-16,0 10-2 0,-4-7 1 16,4 3-2-16,-4-3-1 15,0-4 1-15,0-3-21 16,4 3 16-16,-4-7-97 15,5-4 79-15,-1 0-163 16,0 0 141-16,0-3-157 16</inkml:trace>
  </inkml:traceGroup>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08.29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4C3AB8B-DBA2-419A-B9C2-EFAD935B2CF2}" emma:medium="tactile" emma:mode="ink">
          <msink:context xmlns:msink="http://schemas.microsoft.com/ink/2010/main" type="inkDrawing"/>
        </emma:interpretation>
      </emma:emma>
    </inkml:annotationXML>
    <inkml:trace contextRef="#ctx0" brushRef="#br0">198 126 128 0,'0'-3'59'0,"0"3"-47"0,4-4-15 0,0 0 99 16,-4 1-76-16,0-5 49 16,0 4-50-16,0 1 8 15,0-5-19-15,0 1 12 0,0-4-15 16,0 3 11-16,-4-3-11 16,0 0 19-16,-5 0-18 0,-7-4 14 15,-1 4-15-15,-4 8 9 16,5 6-11-16,-1-3 7 15,-4 15-7-15,4-4 4 16,-3 19-6-16,3-4 6 16,5 11-6-16,3-4 0 15,5 0 0-15,0-7 1 16,8-4-1-16,0-3 2 16,13-4-2-16,-5-4 2 15,5-11-2-15,8-19 2 16,4-7-2-16,-4-3 5 15,-8 6-5-15,-5 5 0 0,1-1 0 16,-1 5-4-16,-4 3 2 16,1 0 1-16,-1 3 0 15,0 4 2-15,1 8-1 16,-5-4 5-16,4 11-5 16,1 11 6-16,-1-3-6 15,-4-4 3-15,4 3-3 16,1 1-3-16,-1-1 1 15,0 4-61-15,1 1 49 16,3-9-170-16,-4 1 142 16,1-7-183-1</inkml:trace>
  </inkml:traceGroup>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08.67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75EA4E8-DA89-4AF3-A9A3-2EC8AD27B434}" emma:medium="tactile" emma:mode="ink">
          <msink:context xmlns:msink="http://schemas.microsoft.com/ink/2010/main" type="inkDrawing"/>
        </emma:interpretation>
      </emma:emma>
    </inkml:annotationXML>
    <inkml:trace contextRef="#ctx0" brushRef="#br0">31 8 152 0,'-8'0'69'0,"8"-4"-55"0,0 8-18 15,0-4 112-15,0 0-86 16,4 7 55-16,0 4-57 0,0-4 31 15,0 23-37 1,-4 29 34-16,0-14-36 0,0-5 30 0,0 23-31 16,0-4 2-1,-4 8-8-15,0-8-4 0,-4 22 0 16,3-14-1-16,1 7 0 16,0-11 0-16,0 7 0 15,0-11-31-15,0 4 24 16,4-7-53-16,0-19 46 15,0-4-104-15,4-18 91 16,0-4-126-16,0-26 116 16,0 0-106-1</inkml:trace>
  </inkml:traceGroup>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08.98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7B48145-B887-40B1-803A-74F287FA7A86}" emma:medium="tactile" emma:mode="ink">
          <msink:context xmlns:msink="http://schemas.microsoft.com/ink/2010/main" type="inkDrawing"/>
        </emma:interpretation>
      </emma:emma>
    </inkml:annotationXML>
    <inkml:trace contextRef="#ctx0" brushRef="#br0">70 58 264 0,'-4'-7'118'0,"4"7"-93"0,4-8-32 16,0 8 85-16,4-3-63 15,9-5 34-15,0 5-36 16,-1-1 12-16,13-4-18 16,17-3 10-16,-4 8-12 0,-1-1 22 15,-7 8-21-15,-1 3 17 16,-12 12-17-16,-9 10 20 15,-12 15-20-15,-8 8 14 0,-13-4-15 16,-8-7 9-16,-13 7-11 16,-8-7-15-16,13-8 10 15,8-7 14-15,-9-4-10 16,9-3-68-16,0-12 53 16,-4-7-106-16,8 0 91 15,8 4-220-15,17-1 190 16</inkml:trace>
  </inkml:traceGroup>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0:35.620"/>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7E550B4D-0465-46BF-9347-1F8CDC47225E}" emma:medium="tactile" emma:mode="ink">
          <msink:context xmlns:msink="http://schemas.microsoft.com/ink/2010/main" type="inkDrawing" rotatedBoundingBox="6339,17853 8772,17012 8849,17234 6415,18076" shapeName="Other"/>
        </emma:interpretation>
      </emma:emma>
    </inkml:annotationXML>
    <inkml:trace contextRef="#ctx0" brushRef="#br0">4887 5294 72 0,'-4'-3'36'0,"4"3"-29"0,0 0-9 16,0 0 52-16,4-4-40 0,0 0 50 16,0-3-45-1,9-8 35-15,3-7-37 0,14-8 37 16,11-3-37-16,13-8 33 0,17 4-35 15,4 0 20-15,-4-7-23 16,-1-4 18-16,22 0-19 16,12 0 13-16,8 0-15 15,0 0 11-15,-12 3-11 16,8 1-1-16,9 3-2 16,12 0-2-16,-4 8 1 15,-21 0 1-15,-4 3-1 16,4 4-1-16,-5 4 1 15,1 4 4-15,-12 7-4 16,-9 3 6-16,-9 5-6 16,-11 3 6-16,-14 0-6 0,-7 0 0 15,-9 3 0-15,-8 1 4 16,0 0-4-16,-9-1-11 16,-4 5 8-16,-3-1-120 15,-5 1 95-15,-5 3-270 16</inkml:trace>
  </inkml:traceGroup>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38.93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4722ED6-65AC-48C9-BF89-4AB22141E71B}" emma:medium="tactile" emma:mode="ink">
          <msink:context xmlns:msink="http://schemas.microsoft.com/ink/2010/main" type="inkDrawing"/>
        </emma:interpretation>
      </emma:emma>
    </inkml:annotationXML>
    <inkml:trace contextRef="#ctx0" brushRef="#br0">55 0 184 0,'-5'7'85'0,"5"-7"-67"0,-12 41-23 0,12-34 67 15,-8 19-50-15,3-4 38 16,-3 34-37-16,0-12 12 15,4 26-18-15,-1-7 2 0,5 11-7 16,0-11-4-16,5 11 2 16,-1-11-76-16,4 7 60 15,0-11-239 1</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1:58.681"/>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F3D806AC-B240-448E-AFDA-600D13F5048B}" emma:medium="tactile" emma:mode="ink">
          <msink:context xmlns:msink="http://schemas.microsoft.com/ink/2010/main" type="inkDrawing" rotatedBoundingBox="17069,9934 22597,3046 23313,3621 17785,10508" semanticType="callout" shapeName="Other">
            <msink:sourceLink direction="from" ref="{C9A5B59F-35CA-409D-9A06-F926C073C13F}"/>
            <msink:sourceLink direction="to" ref="{5CDE13E7-6C6E-4ABF-93BC-7FE5542F712A}"/>
          </msink:context>
        </emma:interpretation>
      </emma:emma>
    </inkml:annotationXML>
    <inkml:trace contextRef="#ctx0" brushRef="#br0">-1 6854 60 0,'-13'8'29'15,"13"-5"-23"-15,0 1-7 0,0-4 25 0,0 0-19 0,5-4 18 16,3 1-18 0,0-5 15-16,5 1-15 15,-1-4 25-15,5-4-22 16,-1-4 32-16,5-6-30 16,4-1 37-16,8-8-35 15,5-10 10-15,-1-11-15 0,9-5 15 16,0 1-17-16,-5 0 15 15,1-8-15-15,8-10 11 16,12-12-11-16,9-14 16 16,12 3-16-16,9-15 12 15,-5-3-12-15,-8-15 16 0,17-1-16 16,16-10 15-16,9-7-15 16,4-12 3-16,-13 4-6 15,17-11 5-15,17-23-6 16,3 16 6-16,-11-12-6 15,20-21 3-15,12 14-3 16,-3-4 5-16,-13-18-5 16,16 18 6-16,5-3-6 15,-17-12 0-15,4 19 0 16,13 4 1-16,-4 3-1 16,-22 4-9-16,-15 23 6 15,3 10 4-15,-8 8-2 0,21-30 3 16,-17 22-2-16,-21 30-1 15,-25 15 1-15,-16 11 7 16,0 11-6-16,-9 7 2 16,-3 12-3-16,-5 10 5 15,-9 8-5-15,-3 7 6 16,-9 4-6-16,-4 8 3 16,-4 3-3-16,-4 0 8 15,-4 8-7-15,-5-1-1 16,1 4 0-16,-5 4 7 15,-4 0-6-15,0 4 2 16,1-1-3-16,-5 5 8 16,0-1-7-16,0 0 5 15,0 0-6-15,0 1 6 16,0 3-6-16,-5 0 9 0,-3 0-8 16,0 0-1-16,-1 3 0 15,-3 5-1-15,-9 3 0 16,-8 7 0-16,-8 5 0 15,-5-1 0-15,0 7 0 16,1 12 2-16,3-4-1 16,-3 7-1-16,-13-3 1 15,-13 3-4-15,-4 1 2 16,-8-4 4-16,-8 7-3 16,12 3-2-16,13 5 1 0,12-8-2 15,8-7 2-15,9-4 6 16,4-12-4-1,4-6 0-15,8-4 0 0,5-4-7 16,8-7 5-16,4-8-6 16,8-11 6-16,0-11 6 15,9-14-5-15,16-5-2 16,21 1 2-16,13-8 0 16,8-3 0-16,4-8-3 15,4-4 2-15,-17-3 1 16,-3-8 0-16,8 0 2 15,3 12-1-15,1 10-1 16,0 12 1-16,-4 3-4 16,-4 4 2-16,-9 4 1 15,-4 7 0-15,-8 0 0 0,-5 8 0 16,-12 3 8-16,-4 8-6 16,-8 3 10-16,-5 8-9 15,-3 7 13-15,-5 11-12 16,-8 4 12-16,-9 22-12 15,-12 30 12-15,-4 18-12 16,-17 7 9-16,-8-3-10 16,-12 26 7-16,-13 14-7 15,8 1 6-15,13-15-6 16,12-19-2-16,4 0 0 16,9-7 4-16,0-11-4 15,4-4-3-15,4-22 2 0,4-12-11 16,0-6 8-16,4-12-60 15,5-7 49-15,0-4-121 16,3-11 104-16,1 0-279 31</inkml:trace>
  </inkml:traceGroup>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40.28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DF07B5B-6674-442F-A651-6EB379F755F1}" emma:medium="tactile" emma:mode="ink">
          <msink:context xmlns:msink="http://schemas.microsoft.com/ink/2010/main" type="inkDrawing"/>
        </emma:interpretation>
      </emma:emma>
    </inkml:annotationXML>
    <inkml:trace contextRef="#ctx0" brushRef="#br0">-2 0 84 0,'0'12'39'0,"0"-12"-31"0,4 14-10 0,-4-10 47 15,0 7-36-15,0 0 27 0,0 4-26 16,0-4 25-16,4 15-26 16,0-4 7-16,0 11-12 15,1-7 20-15,-1 4-18 0,0-4 0 16,4 7-4-16,0-3-7 16,1 3 4-16,-1-3 3 15,-4-1-2-15,0-7 0 16,1 1 1-16,-1-5-21 15,0 4 16-15,0-7-189 16,4-4 150 0,1 0-1-16</inkml:trace>
  </inkml:traceGroup>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5.54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E2BBC1A-3C8E-4134-9B03-48EB2BF241DA}" emma:medium="tactile" emma:mode="ink">
          <msink:context xmlns:msink="http://schemas.microsoft.com/ink/2010/main" type="inkDrawing"/>
        </emma:interpretation>
      </emma:emma>
    </inkml:annotationXML>
    <inkml:trace contextRef="#ctx0" brushRef="#br0">15 2 116 0,'-13'-3'55'0,"13"3"-43"0,-4 0-15 0,4 0 82 16,0 3-63-16,0 1 40 16,4 4-41-16,0-1 25 15,9 8-30-15,-5-4 18 0,17 15-21 16,-4-4 10-16,8 11-12 16,-4-3-3-16,8 3-1 15,-8-3 1-15,0 3-1 0,-4-7-3 16,0 3 1-16,-5-3-103 15,-3-3 82-15,-5-5-186 16,0-7 159 0,1 0 2-16</inkml:trace>
  </inkml:traceGroup>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5.79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32B43DF-F90D-442C-8AC2-B242762EC6E7}" emma:medium="tactile" emma:mode="ink">
          <msink:context xmlns:msink="http://schemas.microsoft.com/ink/2010/main" type="inkDrawing"/>
        </emma:interpretation>
      </emma:emma>
    </inkml:annotationXML>
    <inkml:trace contextRef="#ctx0" brushRef="#br0">356 1 192 0,'-13'-8'85'0,"13"8"-67"0,-8 8-23 0,4-1 97 16,0 4-73-16,0-4 38 15,-9 16-41-15,5-5 13 16,-13 15-21-16,4-3-5 0,-16 11-1 16,4-4 0-16,-9 7-1 15,5-7-3-15,0 0 1 16,4-7-5-16,4-1 5 15,4-7-87-15,9 1 69 16,-1-5-114-16,13-7 101 16,0 0-130-1</inkml:trace>
  </inkml:traceGroup>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6.12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DC031B0-CA27-4C56-B909-BC5E2836747C}" emma:medium="tactile" emma:mode="ink">
          <msink:context xmlns:msink="http://schemas.microsoft.com/ink/2010/main" type="inkDrawing"/>
        </emma:interpretation>
      </emma:emma>
    </inkml:annotationXML>
    <inkml:trace contextRef="#ctx0" brushRef="#br0">5 32 180 0,'-8'0'82'0,"8"0"-65"0,0 0-21 16,0 0 90-16,0 4-69 15,0-4 34-15,4 0-37 16,4 0 9-16,5 0-17 16,8-4 5-16,3 1-8 0,10-5 1 0,-1 1-3 15,0 3 2-15,5 0-2 16,-9 1-1-16,-4 3 1 16,-4 0-71-16,-5 0 55 15,-3 0-130-15,-5 0 111 16,-4-4-125-1</inkml:trace>
  </inkml:traceGroup>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6.36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DC707B5-4C10-4692-8A41-52B83E26DEE2}" emma:medium="tactile" emma:mode="ink">
          <msink:context xmlns:msink="http://schemas.microsoft.com/ink/2010/main" type="inkDrawing"/>
        </emma:interpretation>
      </emma:emma>
    </inkml:annotationXML>
    <inkml:trace contextRef="#ctx0" brushRef="#br0">24-7 188 0,'-13'0'85'0,"13"0"-67"0,0 7-23 0,0 1 83 0,0 10-62 15,0 19 45-15,0 4-45 16,-4 0 16-16,0 3-23 16,4 4 6-16,0-7-11 0,0-4-2 15,0 3-1-15,0-6-24 16,4-5 18-16,0-3-110 16,4-4 90-16,-3 1-179 15,7-16 156 1,-4 0-18-16</inkml:trace>
  </inkml:traceGroup>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6.62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4D5D9F2-E307-4677-B093-525BBDAC0BF4}" emma:medium="tactile" emma:mode="ink">
          <msink:context xmlns:msink="http://schemas.microsoft.com/ink/2010/main" type="inkDrawing"/>
        </emma:interpretation>
      </emma:emma>
    </inkml:annotationXML>
    <inkml:trace contextRef="#ctx0" brushRef="#br0">6-3 236 0,'-8'0'108'0,"16"4"-85"0,-8 7-29 0,0 0 85 16,4 8-63-16,0 10 31 16,5 1-34-16,-1-1-8 15,0 1-2-15,5-4-1 0,-1-4-1 16,1-4-51-16,-1 1 39 16,1-1-91-16,-1 1 78 15,1-1-177 1,-1-3 154-16,5-4-14 0</inkml:trace>
  </inkml:traceGroup>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6.86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BA6D287-662A-47C6-941C-814F351318B0}" emma:medium="tactile" emma:mode="ink">
          <msink:context xmlns:msink="http://schemas.microsoft.com/ink/2010/main" type="inkDrawing"/>
        </emma:interpretation>
      </emma:emma>
    </inkml:annotationXML>
    <inkml:trace contextRef="#ctx0" brushRef="#br0">416-2 260 0,'-9'7'118'0,"1"5"-93"0,-5 13-32 0,5 1 101 16,-4 11-75-1,-1 8 49-15,1 14-49 16,-9 7 22-16,4-14-30 16,1-7 0-16,-13 32-8 0,4-10-5 0,-17 14 2 15,9-11-17 1,-5 4 13-16,5-11-102 0,4-4 83 16,4-10-205-16,8-16 175 15,1-4-103 1</inkml:trace>
  </inkml:traceGroup>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7.17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2B4AD1F4-0AA8-4166-A3D5-C0FD3843C6AF}" emma:medium="tactile" emma:mode="ink">
          <msink:context xmlns:msink="http://schemas.microsoft.com/ink/2010/main" type="inkDrawing"/>
        </emma:interpretation>
      </emma:emma>
    </inkml:annotationXML>
    <inkml:trace contextRef="#ctx0" brushRef="#br0">148-2 288 0,'-4'4'131'0,"8"3"-103"0,-8-3-35 15,0 7 104-15,0 0-78 16,-1-3 25-16,-7 14-31 15,-1-4-6-15,-7 19-4 16,3-7-39-16,-8 11 28 0,8-8-176 16,1 0 143-16,3-7-203 15</inkml:trace>
  </inkml:traceGroup>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9.05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3713FFF-D5DF-468C-B4B4-D49AFC66CB81}" emma:medium="tactile" emma:mode="ink">
          <msink:context xmlns:msink="http://schemas.microsoft.com/ink/2010/main" type="inkDrawing"/>
        </emma:interpretation>
      </emma:emma>
    </inkml:annotationXML>
    <inkml:trace contextRef="#ctx0" brushRef="#br0">-1-3 152 0,'-5'-4'69'0,"5"4"-55"0,0 0-18 0,0 0 73 16,0 4-55-16,0-4 29 15,5 7-32-15,-1 1 28 0,4 14-30 16,0-4 13-16,13 19-16 0,13 11 5 16,-10-7-8-16,-3-8 1 15,8 12-3-15,-4-8-1 16,9 3 1-16,-5-3 1 15,0-3-1-15,-4-9-54 16,-4 1 42-16,-5-3-111 16,-3-5 93-16,-1-3-144 15</inkml:trace>
  </inkml:traceGroup>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9.3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38A241D6-1EBA-42B7-A425-404DC1B8DF86}" emma:medium="tactile" emma:mode="ink">
          <msink:context xmlns:msink="http://schemas.microsoft.com/ink/2010/main" type="inkDrawing"/>
        </emma:interpretation>
      </emma:emma>
    </inkml:annotationXML>
    <inkml:trace contextRef="#ctx0" brushRef="#br0">351-5 200 0,'-8'-4'92'0,"8"4"-73"0,-13 8-24 0,9-1 86 16,-8 8-65-16,-5 14 40 16,0 5-41-16,5-8 19 15,-13 18-24-15,0-3 8 0,-8 10-13 16,3-6-3-16,-3 7-1 15,8-8 4-15,0 4-4 16,4-7-39-16,5-4 30 16,-1-8-118-16,5-7 97 15,3-3-147-15,9-12 133 16,0 1-44-16</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2:28.973"/>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078222C8-7619-451A-BD73-CA9EBAF60B3A}" emma:medium="tactile" emma:mode="ink">
          <msink:context xmlns:msink="http://schemas.microsoft.com/ink/2010/main" type="writingRegion" rotatedBoundingBox="25530,696 32326,814 32279,3519 25484,3401"/>
        </emma:interpretation>
      </emma:emma>
    </inkml:annotationXML>
    <inkml:traceGroup>
      <inkml:annotationXML>
        <emma:emma xmlns:emma="http://www.w3.org/2003/04/emma" version="1.0">
          <emma:interpretation id="{AADA03CF-F687-4F94-A916-D3ED4F64E60B}" emma:medium="tactile" emma:mode="ink">
            <msink:context xmlns:msink="http://schemas.microsoft.com/ink/2010/main" type="paragraph" rotatedBoundingBox="25530,696 32326,814 32303,2137 25508,2019" alignmentLevel="1"/>
          </emma:interpretation>
        </emma:emma>
      </inkml:annotationXML>
      <inkml:traceGroup>
        <inkml:annotationXML>
          <emma:emma xmlns:emma="http://www.w3.org/2003/04/emma" version="1.0">
            <emma:interpretation id="{E70DA0AC-FAB5-4D40-B532-1CE88ED1C605}" emma:medium="tactile" emma:mode="ink">
              <msink:context xmlns:msink="http://schemas.microsoft.com/ink/2010/main" type="line" rotatedBoundingBox="25530,696 32326,814 32303,2137 25508,2019"/>
            </emma:interpretation>
          </emma:emma>
        </inkml:annotationXML>
        <inkml:traceGroup>
          <inkml:annotationXML>
            <emma:emma xmlns:emma="http://www.w3.org/2003/04/emma" version="1.0">
              <emma:interpretation id="{C0D2F972-4807-4A5B-B660-FCE031BFF49D}" emma:medium="tactile" emma:mode="ink">
                <msink:context xmlns:msink="http://schemas.microsoft.com/ink/2010/main" type="inkWord" rotatedBoundingBox="25530,730 25619,731 25605,1511 25516,1510"/>
              </emma:interpretation>
              <emma:one-of disjunction-type="recognition" id="oneOf0">
                <emma:interpretation id="interp0" emma:lang="zh-CN" emma:confidence="0">
                  <emma:literal>l</emma:literal>
                </emma:interpretation>
                <emma:interpretation id="interp1" emma:lang="zh-CN" emma:confidence="0">
                  <emma:literal>1</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Ⅰ</emma:literal>
                </emma:interpretation>
              </emma:one-of>
            </emma:emma>
          </inkml:annotationXML>
          <inkml:trace contextRef="#ctx0" brushRef="#br0">40 16 200 0,'0'-11'88'0,"4"3"-69"0,-4 5-24 16,0 3 86-16,0 0-65 15,0 0 54-15,0 0-52 0,0 0 27 16,0 11-33-16,-4 4 7 0,0 14-13 16,0-3 1-16,-5 18-5 15,5 23 5-15,0 3-6 16,0 8 0-16,0-4 0 16,-1-8 4-16,5-21-4 15,0-8 0-15,0 0 0 16,0-4-4-16,0-3 2 15,0-5 4-15,0-2-3 16,0-5-25-16,5-3 20 16,-5-4-60-16,4 0 50 15,0-3-106-15,8-5 93 0,1 1-184 16,12-11 162 0,-4-1 2-16</inkml:trace>
        </inkml:traceGroup>
        <inkml:traceGroup>
          <inkml:annotationXML>
            <emma:emma xmlns:emma="http://www.w3.org/2003/04/emma" version="1.0">
              <emma:interpretation id="{33278E98-2E2E-4AC6-A3D0-219254B587FB}" emma:medium="tactile" emma:mode="ink">
                <msink:context xmlns:msink="http://schemas.microsoft.com/ink/2010/main" type="inkWord" rotatedBoundingBox="25893,841 25956,843 25945,1463 25882,1461"/>
              </emma:interpretation>
              <emma:one-of disjunction-type="recognition" id="oneOf1">
                <emma:interpretation id="interp5" emma:lang="zh-CN" emma:confidence="0">
                  <emma:literal>i</emma:literal>
                </emma:interpretation>
                <emma:interpretation id="interp6" emma:lang="zh-CN" emma:confidence="0">
                  <emma:literal>ⅰ</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emma:literal>
                </emma:interpretation>
              </emma:one-of>
            </emma:emma>
          </inkml:annotationXML>
          <inkml:trace contextRef="#ctx0" brushRef="#br0" timeOffset="352.9586">381 116 152 0,'-8'-11'69'0,"8"11"-55"0,0 0-18 0,0 0 76 16,0 0-58-16,0 7 7 15,4-3-14-15,4-1-78 0,1 5 56 16,3-1-163-16</inkml:trace>
          <inkml:trace contextRef="#ctx0" brushRef="#br0" timeOffset="171.9279">418 519 228 0,'-4'0'105'0,"4"0"-83"0,0 3-28 16,4 5 60-16,1-1-44 0,-1 8 17 16,-4 7-20-16,0 4 5 15,0-4-9-15,0 0-27 0,-4 1 19 16,4-5-111-16,0 4 91 15,0-3-176 1</inkml:trace>
        </inkml:traceGroup>
        <inkml:traceGroup>
          <inkml:annotationXML>
            <emma:emma xmlns:emma="http://www.w3.org/2003/04/emma" version="1.0">
              <emma:interpretation id="{2DF9A593-37A6-4736-B13D-A51A75C4E994}" emma:medium="tactile" emma:mode="ink">
                <msink:context xmlns:msink="http://schemas.microsoft.com/ink/2010/main" type="inkWord" rotatedBoundingBox="26136,1084 26281,1087 26273,1556 26128,1553"/>
              </emma:interpretation>
              <emma:one-of disjunction-type="recognition" id="oneOf2">
                <emma:interpretation id="interp10" emma:lang="zh-CN" emma:confidence="0">
                  <emma:literal>s</emma:literal>
                </emma:interpretation>
                <emma:interpretation id="interp11" emma:lang="zh-CN" emma:confidence="0">
                  <emma:literal>S</emma:literal>
                </emma:interpretation>
                <emma:interpretation id="interp12" emma:lang="zh-CN" emma:confidence="0">
                  <emma:literal>了</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756.216">714 352 188 0,'-8'0'85'0,"3"-3"-67"0,-3 3-23 15,4 3 72-15,-4 1-54 0,-1 0 24 16,1 3-26-16,-5 4 1 15,5 4-8-15,0 0-6 16,-1 7 2-16,5 8-3 0,0-5 2 16,0 1-5-16,4 0 5 15,4-4-8-15,4-3 6 16,1-1 2-16,7-3 1 16,5 0 2-16,0 0-1 15,0 0 8-15,-9-4-7 16,1 0 30-16,-5 0-25 15,0 0 23-15,-8 4-23 16,0-4 8-16,-12 4-11 16,4-4-2-16,-5 4-1 15,1-1-21-15,-1 1 16 0,1-4-103 16,3-3 84-16,1-5-152 16,4-6 134-1,0-1-58-15</inkml:trace>
        </inkml:traceGroup>
        <inkml:traceGroup>
          <inkml:annotationXML>
            <emma:emma xmlns:emma="http://www.w3.org/2003/04/emma" version="1.0">
              <emma:interpretation id="{F315AB44-9E1B-4E65-AC31-29F6BAAB2F40}" emma:medium="tactile" emma:mode="ink">
                <msink:context xmlns:msink="http://schemas.microsoft.com/ink/2010/main" type="inkWord" rotatedBoundingBox="26359,862 26655,868 26643,1548 26348,1543"/>
              </emma:interpretation>
              <emma:one-of disjunction-type="recognition" id="oneOf3">
                <emma:interpretation id="interp15" emma:lang="zh-CN" emma:confidence="0">
                  <emma:literal>t</emma:literal>
                </emma:interpretation>
                <emma:interpretation id="interp16" emma:lang="zh-CN" emma:confidence="0">
                  <emma:literal>十</emma:literal>
                </emma:interpretation>
                <emma:interpretation id="interp17" emma:lang="zh-CN" emma:confidence="0">
                  <emma:literal>f</emma:literal>
                </emma:interpretation>
                <emma:interpretation id="interp18" emma:lang="zh-CN" emma:confidence="0">
                  <emma:literal>忄</emma:literal>
                </emma:interpretation>
                <emma:interpretation id="interp19" emma:lang="zh-CN" emma:confidence="0">
                  <emma:literal>+</emma:literal>
                </emma:interpretation>
              </emma:one-of>
            </emma:emma>
          </inkml:annotationXML>
          <inkml:trace contextRef="#ctx0" brushRef="#br0" timeOffset="969.4486">834 463 200 0,'0'4'88'0,"5"-4"-69"0,7 4-24 16,-4-1 92 0,5 1-70-1,12 0 26-15,0-1-31 16,0 1 4-16,4-4-12 0,0-4-2 15,-4 1-1-15,-4-1-21 0,0 0 16 16,-1 1-83-16,-3 3 68 16,-9 0-103-16,1-4 93 15,-5 0-110 1</inkml:trace>
          <inkml:trace contextRef="#ctx0" brushRef="#br0" timeOffset="1192.3375">1092 171 204 0,'-12'-37'92'0,"12"37"-73"0,-8-4-24 0,8 4 100 16,0 0-76-16,0 0 33 15,0 8-37-15,-5 14 13 0,1 15-20 16,-4 18 3-16,0 5-7 0,-1 3-3 16,5 3 0-16,0-3 4 15,4-22-4-15,0-8-3 16,4 8 2-16,0-8-31 15,9 11 24-15,-5-7-126 16,9 4 103-16,-5-4-209 16</inkml:trace>
        </inkml:traceGroup>
        <inkml:traceGroup>
          <inkml:annotationXML>
            <emma:emma xmlns:emma="http://www.w3.org/2003/04/emma" version="1.0">
              <emma:interpretation id="{BEC9C2F2-F074-4FF4-B746-2814D9F69A8F}" emma:medium="tactile" emma:mode="ink">
                <msink:context xmlns:msink="http://schemas.microsoft.com/ink/2010/main" type="inkWord" rotatedBoundingBox="27630,732 28292,744 28269,2067 27607,2055"/>
              </emma:interpretation>
              <emma:one-of disjunction-type="recognition" id="oneOf4">
                <emma:interpretation id="interp20" emma:lang="zh-CN" emma:confidence="0">
                  <emma:literal>H</emma:literal>
                </emma:interpretation>
                <emma:interpretation id="interp21" emma:lang="zh-CN" emma:confidence="0">
                  <emma:literal>叶</emma:literal>
                </emma:interpretation>
                <emma:interpretation id="interp22" emma:lang="zh-CN" emma:confidence="0">
                  <emma:literal>忄</emma:literal>
                </emma:interpretation>
                <emma:interpretation id="interp23" emma:lang="zh-CN" emma:confidence="0">
                  <emma:literal>什</emma:literal>
                </emma:interpretation>
                <emma:interpretation id="interp24" emma:lang="zh-CN" emma:confidence="0">
                  <emma:literal>计</emma:literal>
                </emma:interpretation>
              </emma:one-of>
            </emma:emma>
          </inkml:annotationXML>
          <inkml:trace contextRef="#ctx0" brushRef="#br0" timeOffset="1926.8591">2141 497 148 0,'-4'-19'69'0,"4"19"-55"0,0-4-18 0,0 4 104 16,0 0-80-16,0 0 58 15,-4 4-57-15,-1 0 8 16,1 14-21-16,0 1 6 0,-4 10-10 16,4-3-5-16,-1 7 1 15,1-3-3-15,8 0 2 16,-4-4-2-16,13-4 2 16,-1-4 9-16,13-7-6 15,-4-3 10-15,8-8-9 16,-4 0 2-16,4-11-4 15,-4 0 2-15,-4-12-2 16,0 5-1-16,-9-8 1 16,-3 4 1-16,-9-4-1 15,-13-11 2-15,5 15-2 16,0 3-1-16,-9 4 1 0,-8 4 4 16,8 8-4-16,5-1 0 15,-5 15 0-15,5-4-43 16,-1 8 33-16,5-4-132 15,4 0 109-15,4 1-188 16</inkml:trace>
          <inkml:trace contextRef="#ctx0" brushRef="#br0" timeOffset="2471.5315">2678 49 208 0,'-25'-33'92'0,"16"29"-73"0,5-3-24 0,4 7 114 0,0 0-87 15,-4 0 41-15,0 3-46 16,0 5 24-16,-1 7-31 15,1 3 12-15,0 1-16 0,0-1 8 16,0 23-11-16,-9 36 4 16,9-17-5-16,0-12 5 15,-4 22-6-15,4-11 11 16,-5 15-9-16,5-11-1 16,0 15-1-16,0-12-1 15,0 15 0-15,-1-14 2 16,-3 7-1-16,4-11-26 15,-9 3 20-15,1-10-71 16,-5 3 58-16,1-7-152 0,-5-8 131 16,4-3-186-1</inkml:trace>
          <inkml:trace contextRef="#ctx0" brushRef="#br0" timeOffset="2137.6483">2465 397 184 0,'13'3'82'0,"-13"-3"-65"0,12 8-21 15,-8-5 104-15,1 1-80 16,-1 0 36-16,4 0-40 0,0-1 4 16,13-3-14-16,0 0-7 0,12 0 1 15,-8 0-3 1,4 4 2-16,-4-4-89 0,4 4 71 16,-4-1-162-1,-4 1 139-15,-4 0-66 16</inkml:trace>
        </inkml:traceGroup>
        <inkml:traceGroup>
          <inkml:annotationXML>
            <emma:emma xmlns:emma="http://www.w3.org/2003/04/emma" version="1.0">
              <emma:interpretation id="{1523FD90-0C01-4A3E-99B9-E741E6F1805C}" emma:medium="tactile" emma:mode="ink">
                <msink:context xmlns:msink="http://schemas.microsoft.com/ink/2010/main" type="inkWord" rotatedBoundingBox="29225,833 29275,834 29265,1422 29214,1421"/>
              </emma:interpretation>
              <emma:one-of disjunction-type="recognition" id="oneOf5">
                <emma:interpretation id="interp25" emma:lang="zh-CN" emma:confidence="0">
                  <emma:literal>i</emma:literal>
                </emma:interpretation>
                <emma:interpretation id="interp26" emma:lang="zh-CN" emma:confidence="0">
                  <emma:literal>ⅰ</emma:literal>
                </emma:interpretation>
                <emma:interpretation id="interp27" emma:lang="zh-CN" emma:confidence="0">
                  <emma:literal>;</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3369.9753">3705 105 236 0,'0'-8'108'0,"0"8"-85"0,4 4-29 0,0-4 63 16,1 4-46-16,-1-1 2 15,4 1-9-15,-4-4-25 16,5 7 16-16,-5-3-135 0,0 0 109 16,0-1-140-1</inkml:trace>
          <inkml:trace contextRef="#ctx0" brushRef="#br0" timeOffset="3176.1343">3705 419 212 0,'0'-8'95'0,"0"8"-75"0,0 0-25 16,0 0 95-16,4 4-72 15,0 0 50-15,1 7-50 16,-1 0 9-16,-4 15-19 16,0-4-2-16,0 8-4 0,0-4-18 15,-4 7 12-15,-1-7-82 16,1 0 67-16,0-4-142 15,0-4 123-15,4-3-123 16</inkml:trace>
        </inkml:traceGroup>
        <inkml:traceGroup>
          <inkml:annotationXML>
            <emma:emma xmlns:emma="http://www.w3.org/2003/04/emma" version="1.0">
              <emma:interpretation id="{5DB19B8E-13E3-4FB1-8C9E-8B015EBC5844}" emma:medium="tactile" emma:mode="ink">
                <msink:context xmlns:msink="http://schemas.microsoft.com/ink/2010/main" type="inkWord" rotatedBoundingBox="29441,1125 29811,1132 29806,1453 29435,1447"/>
              </emma:interpretation>
              <emma:one-of disjunction-type="recognition" id="oneOf6">
                <emma:interpretation id="interp30" emma:lang="zh-CN" emma:confidence="0">
                  <emma:literal>n</emma:literal>
                </emma:interpretation>
                <emma:interpretation id="interp31" emma:lang="zh-CN" emma:confidence="0">
                  <emma:literal>”</emma:literal>
                </emma:interpretation>
                <emma:interpretation id="interp32" emma:lang="zh-CN" emma:confidence="0">
                  <emma:literal>“</emma:literal>
                </emma:interpretation>
                <emma:interpretation id="interp33" emma:lang="zh-CN" emma:confidence="0">
                  <emma:literal>冖</emma:literal>
                </emma:interpretation>
                <emma:interpretation id="interp34" emma:lang="zh-CN" emma:confidence="0">
                  <emma:literal>u</emma:literal>
                </emma:interpretation>
              </emma:one-of>
            </emma:emma>
          </inkml:annotationXML>
          <inkml:trace contextRef="#ctx0" brushRef="#br0" timeOffset="3789.9945">3930 389 204 0,'-9'11'92'0,"9"-11"-73"0,5 19-24 15,-5-15 103-15,4 7-78 16,0 0 21-16,-4 15-28 15,0-4-1-15,0 11-8 16,0-3-3-16,0 3 0 0,0-3-10 16,0-5 7-16,0-2-35 0,4-5 28 15,0-3-4-15,5-8 8 16,-5-3 4-16,4-11 1 16,-4-1 8-16,17-10-6 15,-8 3 21-15,3-15-17 16,1 8 17-16,8-4-18 15,-4 4 21-15,4-4-20 16,-5 4 14-16,1 7-15 16,0 4 14-16,0 7-14 15,-5 1 11-15,-3 10-11 16,-1-3-1-16,-3 11-2 16,-1-4-10-16,0 11 6 15,-4-4-86-15,5 1 69 16,-5-4-195-16,4-4 165 15,1 0-100-15</inkml:trace>
        </inkml:traceGroup>
        <inkml:traceGroup>
          <inkml:annotationXML>
            <emma:emma xmlns:emma="http://www.w3.org/2003/04/emma" version="1.0">
              <emma:interpretation id="{ED9F95B4-A82E-4EBC-A790-E79256CFF358}" emma:medium="tactile" emma:mode="ink">
                <msink:context xmlns:msink="http://schemas.microsoft.com/ink/2010/main" type="inkWord" rotatedBoundingBox="30077,1038 30582,1047 30575,1431 30071,1422"/>
              </emma:interpretation>
              <emma:one-of disjunction-type="recognition" id="oneOf7">
                <emma:interpretation id="interp35" emma:lang="zh-CN" emma:confidence="0">
                  <emma:literal>a</emma:literal>
                </emma:interpretation>
                <emma:interpretation id="interp36" emma:lang="zh-CN" emma:confidence="0">
                  <emma:literal>“</emma:literal>
                </emma:interpretation>
                <emma:interpretation id="interp37" emma:lang="zh-CN" emma:confidence="0">
                  <emma:literal>『</emma:literal>
                </emma:interpretation>
                <emma:interpretation id="interp38" emma:lang="zh-CN" emma:confidence="0">
                  <emma:literal>比</emma:literal>
                </emma:interpretation>
                <emma:interpretation id="interp39" emma:lang="zh-CN" emma:confidence="0">
                  <emma:literal>化</emma:literal>
                </emma:interpretation>
              </emma:one-of>
            </emma:emma>
          </inkml:annotationXML>
          <inkml:trace contextRef="#ctx0" brushRef="#br0" timeOffset="4482.763">4737 323 260 0,'-8'-11'118'0,"8"11"-93"0,-17-8-32 15,17 8 62-15,-8 0-45 0,3 0 3 16,-7 0-9-16,-1 0 8 16,-3 8-9-16,3 3 4 0,-3 4-5 15,-1 3 2-15,0 12-3 16,5-8 2-16,-1 11-2 15,5-3 5-15,4-1-5 16,0-3-3-16,8 0 2 16,-4-4-39-16,12-3 30 15,-3-5-58-15,12-2 51 16,-5-5-63-16,13-7 60 16,-4 0-31-16,4-7 37 15,-4 3 7-15,0-7 4 16,0 0 16-16,-4 0-11 15,0 0 66-15,-4-1-54 0,-5 5 59 16,1 0-55-16,-5 3 38 16,0 8-43-16,1-1 4 15,-5 12-12-15,0-4 1 16,4 8-5-16,-4-1-4 16,9 1 2-16,-5-1-3 15,5-3 2-15,-1 0 1 16,5-8 0-16,-5 1 5 15,-3-8-4-15,7 0-5 16,-3-8 3-16,-1 1 0 16,1-8 1-16,-5 0 5 15,0-14-4-15,-8 6 6 16,0-14-6-16,0 8 6 0,0-4-6 16,0 3 14-16,-8 4-11 15,4 4 3-15,-9 14-5 16,5 1-9-16,-5 14 5 15,1 1-58-15,0 7 47 16,7-4-132-16,1 7 111 16,0-3-170-1</inkml:trace>
        </inkml:traceGroup>
        <inkml:traceGroup>
          <inkml:annotationXML>
            <emma:emma xmlns:emma="http://www.w3.org/2003/04/emma" version="1.0">
              <emma:interpretation id="{B443F35B-E78E-4D2F-BA09-AD2E9D110F57}" emma:medium="tactile" emma:mode="ink">
                <msink:context xmlns:msink="http://schemas.microsoft.com/ink/2010/main" type="inkWord" rotatedBoundingBox="30740,1137 31260,1146 31254,1496 30733,1487"/>
              </emma:interpretation>
              <emma:one-of disjunction-type="recognition" id="oneOf8">
                <emma:interpretation id="interp40" emma:lang="zh-CN" emma:confidence="0">
                  <emma:literal>m</emma:literal>
                </emma:interpretation>
                <emma:interpretation id="interp41" emma:lang="zh-CN" emma:confidence="0">
                  <emma:literal>…</emma:literal>
                </emma:interpretation>
                <emma:interpretation id="interp42" emma:lang="zh-CN" emma:confidence="0">
                  <emma:literal>以</emma:literal>
                </emma:interpretation>
                <emma:interpretation id="interp43" emma:lang="zh-CN" emma:confidence="0">
                  <emma:literal>灬</emma:literal>
                </emma:interpretation>
                <emma:interpretation id="interp44" emma:lang="zh-CN" emma:confidence="0">
                  <emma:literal>川</emma:literal>
                </emma:interpretation>
              </emma:one-of>
            </emma:emma>
          </inkml:annotationXML>
          <inkml:trace contextRef="#ctx0" brushRef="#br0" timeOffset="5125.902">5220 404 220 0,'0'-4'98'0,"0"4"-77"0,4 8-26 15,-4-5 117-15,4 5-89 16,0-1 40-16,-4 12-46 16,0-4 1-16,0 14-12 15,0-7-7-15,0 12 1 0,0-5 0 16,0 4 0-16,0-7-28 15,4 0 22-15,0-4-21 16,0-7 20-16,1 0-4 16,3-11 7-16,0-1 6 15,9-14-2-15,-5 0 6 16,5-15-5-16,-4 4 14 0,3-7-11 16,5 6 20-16,0-6-18 15,-5 3 22-15,-3 4-21 16,4 3 14-16,-5 8-16 15,0 0 11-15,-3 15-11 16,-1-4-1-16,0 15-2 16,-3-4-4-16,-5 11 1 15,8 0-2-15,-4 4 2 16,0-4-10-16,0 0 8 16,1-3-24-16,-1-4 21 15,-4-4-12-15,12-4 14 16,-8 0-10-16,5-7 11 15,-1 0-1-15,0-11 2 0,9 4-1 16,-5-8 2-16,5 4 1 16,-4-15 0-16,-1 4 8 15,1 4-6-15,-5 3 19 16,0 4-17-16,1 0 19 16,-1 11-18-16,0 0 7 15,0 14-9-15,-3-3-5 16,-1 12 2-16,-4-5 3 15,8 8-3-15,-8-4-5 16,0 4 4-16,0-4-31 16,4-3 25-16,-4-4-48 15,4-4 42-15,1 0-81 16,-1-8 72-16,0 1-136 16,4-8 121-16,-4 1-90 15</inkml:trace>
        </inkml:traceGroup>
        <inkml:traceGroup>
          <inkml:annotationXML>
            <emma:emma xmlns:emma="http://www.w3.org/2003/04/emma" version="1.0">
              <emma:interpretation id="{B810A79B-46DA-4D14-8849-4CF6B350C221}" emma:medium="tactile" emma:mode="ink">
                <msink:context xmlns:msink="http://schemas.microsoft.com/ink/2010/main" type="inkWord" rotatedBoundingBox="31459,1111 31731,1115 31724,1532 31451,1527"/>
              </emma:interpretation>
              <emma:one-of disjunction-type="recognition" id="oneOf9">
                <emma:interpretation id="interp45" emma:lang="zh-CN" emma:confidence="0">
                  <emma:literal>e</emma:literal>
                </emma:interpretation>
                <emma:interpretation id="interp46" emma:lang="zh-CN" emma:confidence="0">
                  <emma:literal>日</emma:literal>
                </emma:interpretation>
                <emma:interpretation id="interp47" emma:lang="zh-CN" emma:confidence="0">
                  <emma:literal>曰</emma:literal>
                </emma:interpretation>
                <emma:interpretation id="interp48" emma:lang="zh-CN" emma:confidence="0">
                  <emma:literal>Q</emma:literal>
                </emma:interpretation>
                <emma:interpretation id="interp49" emma:lang="zh-CN" emma:confidence="0">
                  <emma:literal>C</emma:literal>
                </emma:interpretation>
              </emma:one-of>
            </emma:emma>
          </inkml:annotationXML>
          <inkml:trace contextRef="#ctx0" brushRef="#br0" timeOffset="5710.7164">6002 478 252 0,'-29'0'115'0,"29"0"-91"0,-9 11-30 16,9-7 91-16,0 7-68 15,0 0 25-15,13 4-30 16,-13-4-2-16,20 0-7 15,-11 0 1-15,16 0-3 0,-9-3 13 16,14-5-10-16,-10-3 3 16,1-7-5-16,4 0 2 15,-4-8-3-15,-9 4 2 16,1-8-2-16,4 4 5 16,-13-11-5-16,-4 4 3 0,-9-7-3 15,-3 6-3-15,-1 5 1 16,1 3 4-16,-13 15-3 15,4 0 0-15,-8 19 1 16,4-5 13-16,-4 20-11 16,0-5 4-16,8 8-5 15,0-3 8-15,9 3-8 16,-5-4 2-16,17 0-3 16,0-3-3-16,8-1 1 15,1-3-2-15,3-4 2 16,1-3-13-16,16-12 11 15,-8 4-72-15,8-11 58 16,-8 0-122-16,8-11 106 16,0 4-190-16,8-12 170 15,-8 5-4-15</inkml:trace>
        </inkml:traceGroup>
        <inkml:traceGroup>
          <inkml:annotationXML>
            <emma:emma xmlns:emma="http://www.w3.org/2003/04/emma" version="1.0">
              <emma:interpretation id="{4D8752CE-E81F-4E91-A628-FE4B279905D7}" emma:medium="tactile" emma:mode="ink">
                <msink:context xmlns:msink="http://schemas.microsoft.com/ink/2010/main" type="inkWord" rotatedBoundingBox="31882,1117 32321,1124 32313,1587 31874,1580"/>
              </emma:interpretation>
              <emma:one-of disjunction-type="recognition" id="oneOf10">
                <emma:interpretation id="interp50" emma:lang="zh-CN" emma:confidence="0">
                  <emma:literal>s</emma:literal>
                </emma:interpretation>
                <emma:interpretation id="interp51" emma:lang="zh-CN" emma:confidence="0">
                  <emma:literal>S</emma:literal>
                </emma:interpretation>
                <emma:interpretation id="interp52" emma:lang="zh-CN" emma:confidence="0">
                  <emma:literal>5</emma:literal>
                </emma:interpretation>
                <emma:interpretation id="interp53" emma:lang="zh-CN" emma:confidence="0">
                  <emma:literal>∫</emma:literal>
                </emma:interpretation>
                <emma:interpretation id="interp54" emma:lang="zh-CN" emma:confidence="0">
                  <emma:literal>彡</emma:literal>
                </emma:interpretation>
              </emma:one-of>
            </emma:emma>
          </inkml:annotationXML>
          <inkml:trace contextRef="#ctx0" brushRef="#br0" timeOffset="6146.85">6800 448 296 0,'-16'-14'134'0,"16"14"-105"0,-13-23-37 15,9 16 87-15,-8 0-64 16,-9-1 28-16,-4 5-31 0,-4 3 13 15,-9 7-19-15,5 8-3 0,-4 0-1 16,7 7 3-16,6 4-4 16,7 0-11-16,9-1 8 15,8 1 6-15,8-3-4 16,13-1-4-16,-1 0 3 16,10-4 8-16,7 1-5 15,-8-4 7-15,-8-4-6 16,-9-4 15-16,13 4-14 15,-8-3 26-15,-9 3-22 16,1 0 18-16,-13 0-19 16,-13 4-4-16,-8 0-1 0,-17-1-8 15,1 8 5-15,-1-7-50 16,1 0 39-16,-5-8-101 16,17-3 86-16,-5-4-231 15,9-7 198-15,-4-1-90 16</inkml:trace>
        </inkml:traceGroup>
      </inkml:traceGroup>
    </inkml:traceGroup>
    <inkml:traceGroup>
      <inkml:annotationXML>
        <emma:emma xmlns:emma="http://www.w3.org/2003/04/emma" version="1.0">
          <emma:interpretation id="{B3D5BC5C-B472-46E4-BFEC-5B6DFD999FC9}" emma:medium="tactile" emma:mode="ink">
            <msink:context xmlns:msink="http://schemas.microsoft.com/ink/2010/main" type="paragraph" rotatedBoundingBox="25491,2325 31309,2251 31324,3433 25506,3507" alignmentLevel="1"/>
          </emma:interpretation>
        </emma:emma>
      </inkml:annotationXML>
      <inkml:traceGroup>
        <inkml:annotationXML>
          <emma:emma xmlns:emma="http://www.w3.org/2003/04/emma" version="1.0">
            <emma:interpretation id="{BFA5D076-A93D-4904-86E2-2084B575C49B}" emma:medium="tactile" emma:mode="ink">
              <msink:context xmlns:msink="http://schemas.microsoft.com/ink/2010/main" type="line" rotatedBoundingBox="25491,2325 31309,2251 31324,3433 25506,3507"/>
            </emma:interpretation>
          </emma:emma>
        </inkml:annotationXML>
        <inkml:traceGroup>
          <inkml:annotationXML>
            <emma:emma xmlns:emma="http://www.w3.org/2003/04/emma" version="1.0">
              <emma:interpretation id="{5CDE13E7-6C6E-4ABF-93BC-7FE5542F712A}" emma:medium="tactile" emma:mode="ink">
                <msink:context xmlns:msink="http://schemas.microsoft.com/ink/2010/main" type="inkWord" rotatedBoundingBox="25495,2623 25954,2618 25959,3024 25500,3029">
                  <msink:destinationLink direction="to" ref="{F3D806AC-B240-448E-AFDA-600D13F5048B}"/>
                </msink:context>
              </emma:interpretation>
              <emma:one-of disjunction-type="recognition" id="oneOf11">
                <emma:interpretation id="interp55" emma:lang="zh-CN" emma:confidence="0">
                  <emma:literal>e</emma:literal>
                </emma:interpretation>
                <emma:interpretation id="interp56" emma:lang="zh-CN" emma:confidence="0">
                  <emma:literal>曰</emma:literal>
                </emma:interpretation>
                <emma:interpretation id="interp57" emma:lang="zh-CN" emma:confidence="0">
                  <emma:literal>ㄈ</emma:literal>
                </emma:interpretation>
                <emma:interpretation id="interp58" emma:lang="zh-CN" emma:confidence="0">
                  <emma:literal>匸</emma:literal>
                </emma:interpretation>
                <emma:interpretation id="interp59" emma:lang="zh-CN" emma:confidence="0">
                  <emma:literal>七</emma:literal>
                </emma:interpretation>
              </emma:one-of>
            </emma:emma>
          </inkml:annotationXML>
          <inkml:trace contextRef="#ctx0" brushRef="#br0" timeOffset="7393.018">-2 1965 192 0,'-12'3'88'0,"12"-3"-69"0,-9 4-24 16,9 0 92-16,0 3-70 15,0-3 45-15,0 0-45 0,0-1 26 16,5 5-31 0,-1-1 4-16,4 0-11 0,0-3 11 0,17 0-12 15,-4 0 6-15,17-1-7 16,-5-3-2-16,13-3 0 16,-9-1 1-16,5 0-1 15,-5 0 2-15,-4-3-2 16,9-8 5-16,-9 0-5 15,-8 1 6-15,-12 3-6 16,-5 0 3-16,-8-1-3 16,0 1 8-16,-17 0-7 15,-12 0-1-15,-4 0 0 16,0 7 7-16,-5 4-6 16,-3 8 2-16,3 3-3 0,5 7-6 15,12 1 4-15,0-4 3 16,5 10-2-16,-1-2 3 15,5 14-2-15,-1 0-3 16,5 0 1-16,0-4-2 16,8 0 2-16,0-3-5 15,16-4 5-15,-3-4-20 16,16-7 17-16,-4-4-77 16,16-8 62-16,-7 1-140 15,11-11 121-15,-7 3-173 16</inkml:trace>
        </inkml:traceGroup>
        <inkml:traceGroup>
          <inkml:annotationXML>
            <emma:emma xmlns:emma="http://www.w3.org/2003/04/emma" version="1.0">
              <emma:interpretation id="{91F5606B-761D-4727-B651-429C7937267E}" emma:medium="tactile" emma:mode="ink">
                <msink:context xmlns:msink="http://schemas.microsoft.com/ink/2010/main" type="inkWord" rotatedBoundingBox="26172,2632 26487,2628 26492,2946 26176,2950"/>
              </emma:interpretation>
              <emma:one-of disjunction-type="recognition" id="oneOf12">
                <emma:interpretation id="interp60" emma:lang="zh-CN" emma:confidence="0">
                  <emma:literal>a</emma:literal>
                </emma:interpretation>
                <emma:interpretation id="interp61" emma:lang="zh-CN" emma:confidence="0">
                  <emma:literal>。</emma:literal>
                </emma:interpretation>
                <emma:interpretation id="interp62" emma:lang="zh-CN" emma:confidence="0">
                  <emma:literal>只</emma:literal>
                </emma:interpretation>
                <emma:interpretation id="interp63" emma:lang="zh-CN" emma:confidence="0">
                  <emma:literal>厶</emma:literal>
                </emma:interpretation>
                <emma:interpretation id="interp64" emma:lang="zh-CN" emma:confidence="0">
                  <emma:literal>○</emma:literal>
                </emma:interpretation>
              </emma:one-of>
            </emma:emma>
          </inkml:annotationXML>
          <inkml:trace contextRef="#ctx0" brushRef="#br0" timeOffset="7873.9091">951 2028 256 0,'0'-8'115'0,"0"8"-91"0,0-11-30 0,0 11 83 15,0-4-62-15,0 1 23 16,-4-8-27-16,-9-8-5 16,-3 1-3-16,-5-1 6 0,-8 4-7 15,0 1-4-15,0 6 2 16,-1 4 5-16,1 12-4 16,4 7 0-16,9 3 0 15,3 1 1-15,1 10-1 0,3-7 2 16,1 15-2-16,4-3-3 15,0-1 1-15,0-3 4 16,4-5-3-16,0-2 6 16,8-9-5-16,0-3 0 15,9-14 0-15,-5-1 4 16,13-18-4-16,-4 3 3 16,4-3-3-16,-4 4 5 15,-4-1-5-15,-1 1 14 16,-3 7-11-16,-1-4 12 15,-4 11-12-15,1 0 6 16,3 12-7-16,-3-4-2 16,-1 18 0-16,-4-7-1 0,4 7 0 15,1-4-56-15,3 4 44 16,1-3-139-16,3-4 116 16,-3-4-234-1</inkml:trace>
        </inkml:traceGroup>
        <inkml:traceGroup>
          <inkml:annotationXML>
            <emma:emma xmlns:emma="http://www.w3.org/2003/04/emma" version="1.0">
              <emma:interpretation id="{F69EB4B6-9986-4ADC-9D00-94D0B7E2B60E}" emma:medium="tactile" emma:mode="ink">
                <msink:context xmlns:msink="http://schemas.microsoft.com/ink/2010/main" type="inkWord" rotatedBoundingBox="26733,2692 26911,2689 26916,3018 26738,3021"/>
              </emma:interpretation>
              <emma:one-of disjunction-type="recognition" id="oneOf13">
                <emma:interpretation id="interp65" emma:lang="zh-CN" emma:confidence="0">
                  <emma:literal>c</emma:literal>
                </emma:interpretation>
                <emma:interpretation id="interp66" emma:lang="zh-CN" emma:confidence="0">
                  <emma:literal>(</emma:literal>
                </emma:interpretation>
                <emma:interpretation id="interp67" emma:lang="zh-CN" emma:confidence="0">
                  <emma:literal>‘</emma:literal>
                </emma:interpretation>
                <emma:interpretation id="interp68" emma:lang="zh-CN" emma:confidence="0">
                  <emma:literal>[</emma:literal>
                </emma:interpretation>
                <emma:interpretation id="interp69" emma:lang="zh-CN" emma:confidence="0">
                  <emma:literal>C</emma:literal>
                </emma:interpretation>
              </emma:one-of>
            </emma:emma>
          </inkml:annotationXML>
          <inkml:trace contextRef="#ctx0" brushRef="#br0" timeOffset="8188.3261">1392 1965 280 0,'-17'-11'128'0,"17"11"-101"0,-20 0-34 0,20 0 71 0,-9 0-52 15,-3 0 32-15,-5 0-32 16,5 0 13-16,3 3-19 16,1 1 3-16,-5 7-7 0,5 0-6 15,-4 8 3-15,-1-1 0 16,5 12 1-16,0-1 0 16,3 5 0-16,1-5 0 15,4 1 0-15,0-4-31 16,4-4 24-16,1-4-70 15,7-3 59-15,-4 0-118 16,13-4 104-16,17-7-171 16</inkml:trace>
        </inkml:traceGroup>
        <inkml:traceGroup>
          <inkml:annotationXML>
            <emma:emma xmlns:emma="http://www.w3.org/2003/04/emma" version="1.0">
              <emma:interpretation id="{11D12692-00C2-4882-8426-12345FF9E547}" emma:medium="tactile" emma:mode="ink">
                <msink:context xmlns:msink="http://schemas.microsoft.com/ink/2010/main" type="inkWord" rotatedBoundingBox="27165,2303 27422,2300 27431,3020 27175,3023"/>
              </emma:interpretation>
              <emma:one-of disjunction-type="recognition" id="oneOf14">
                <emma:interpretation id="interp70" emma:lang="zh-CN" emma:confidence="0">
                  <emma:literal>h</emma:literal>
                </emma:interpretation>
                <emma:interpretation id="interp71" emma:lang="zh-CN" emma:confidence="0">
                  <emma:literal>厶</emma:literal>
                </emma:interpretation>
                <emma:interpretation id="interp72" emma:lang="zh-CN" emma:confidence="0">
                  <emma:literal>〈</emma:literal>
                </emma:interpretation>
                <emma:interpretation id="interp73" emma:lang="zh-CN" emma:confidence="0">
                  <emma:literal>人</emma:literal>
                </emma:interpretation>
                <emma:interpretation id="interp74" emma:lang="zh-CN" emma:confidence="0">
                  <emma:literal>∴</emma:literal>
                </emma:interpretation>
              </emma:one-of>
            </emma:emma>
          </inkml:annotationXML>
          <inkml:trace contextRef="#ctx0" brushRef="#br0" timeOffset="8669.1407">1787 1569 268 0,'0'-4'121'0,"0"8"-95"0,0 7-33 0,4 0 96 16,-4 4-72-16,0 7 20 16,-4 11-26-16,0 12 10 0,-4-12-16 15,4-3 0-15,-9 10-3 0,1-6-2 16,-1 14 1-16,1-8 1 15,-5 12-1-15,5-7-6 16,-1 3 4-16,5-11 0 16,-1-8 1-16,1-3-12 15,8-7 10-15,0-5 0 16,8-14 2-16,1 0 5 16,12-14-4-16,-5 2 3 15,5-6-3-15,0 3 19 16,0-3-16-16,-5 3 16 15,1 4-15-15,-5 3 20 16,1 1-19-16,-5 3 17 16,0 4-18-16,1 0 1 15,-5 11-4-15,0 1 1 0,0 10-2 16,0-4 2-16,1 4-2 16,-1 1-9-16,0-1 6 15,0-4-58-15,0 1 47 16,0-4-169-16,5-4 141 15,-1 0-239 1</inkml:trace>
        </inkml:traceGroup>
        <inkml:traceGroup>
          <inkml:annotationXML>
            <emma:emma xmlns:emma="http://www.w3.org/2003/04/emma" version="1.0">
              <emma:interpretation id="{BAFFF6E2-1299-4A19-A46C-93879034FC17}" emma:medium="tactile" emma:mode="ink">
                <msink:context xmlns:msink="http://schemas.microsoft.com/ink/2010/main" type="inkWord" rotatedBoundingBox="29001,2548 29420,2542 29432,3457 29013,3462">
                  <msink:destinationLink direction="from" ref="{AF928C90-AB5A-4826-AE32-6CFEC38B1595}"/>
                </msink:context>
              </emma:interpretation>
              <emma:one-of disjunction-type="recognition" id="oneOf15">
                <emma:interpretation id="interp75" emma:lang="zh-CN" emma:confidence="0">
                  <emma:literal>y</emma:literal>
                </emma:interpretation>
                <emma:interpretation id="interp76" emma:lang="zh-CN" emma:confidence="0">
                  <emma:literal>Y</emma:literal>
                </emma:interpretation>
                <emma:interpretation id="interp77" emma:lang="zh-CN" emma:confidence="0">
                  <emma:literal>ㄚ</emma:literal>
                </emma:interpretation>
                <emma:interpretation id="interp78" emma:lang="zh-CN" emma:confidence="0">
                  <emma:literal>丫</emma:literal>
                </emma:interpretation>
                <emma:interpretation id="interp79" emma:lang="zh-CN" emma:confidence="0">
                  <emma:literal>义</emma:literal>
                </emma:interpretation>
              </emma:one-of>
            </emma:emma>
          </inkml:annotationXML>
          <inkml:trace contextRef="#ctx0" brushRef="#br0" timeOffset="10291.0878">3892 1828 244 0,'5'-22'108'0,"-5"22"-85"0,4 3-29 0,-4-3 102 0,0 4-77 16,0 0 53-16,0 7-53 15,0 0 34 1,-9 11-39-16,5-3 6 0,-8 14-13 15,-1-3 6-15,-3 25-10 16,3-7-7-16,-12 26 4 16,4-15 5-16,-12 11-5 15,4-10 1-15,-13 10 0 16,9-7-38-16,-4 3 29 16,7-10-67-16,6-8 58 15,-1-7-119-15,8-12 104 16,0-3-143-1,13-15 132-15,0-4-69 16</inkml:trace>
          <inkml:trace contextRef="#ctx0" brushRef="#br0" timeOffset="10008.6052">3576 1939 244 0,'-12'-11'111'0,"12"11"-87"0,-9-11-30 0,9 11 97 16,0 0-73-16,0 0 33 16,0 3-37-16,0-3 17 15,9 11-23-15,-1-3 10 0,4 3-13 16,1 0-1-16,-1 11-2 15,1-3 1-15,4 10-2 16,-5-3-9-16,1 7 6 0,-1-7-60 16,0-3 48-16,-3-5-124 15,3-7 106-15,-3 0-163 16,-1-11 148 0,0 0-34-16</inkml:trace>
        </inkml:traceGroup>
        <inkml:traceGroup>
          <inkml:annotationXML>
            <emma:emma xmlns:emma="http://www.w3.org/2003/04/emma" version="1.0">
              <emma:interpretation id="{27020988-034B-427A-8D19-7DAFABD7A21A}" emma:medium="tactile" emma:mode="ink">
                <msink:context xmlns:msink="http://schemas.microsoft.com/ink/2010/main" type="inkWord" rotatedBoundingBox="29703,2522 29936,2519 29941,2933 29709,2936"/>
              </emma:interpretation>
              <emma:one-of disjunction-type="recognition" id="oneOf16">
                <emma:interpretation id="interp80" emma:lang="zh-CN" emma:confidence="0">
                  <emma:literal>e</emma:literal>
                </emma:interpretation>
                <emma:interpretation id="interp81" emma:lang="zh-CN" emma:confidence="0">
                  <emma:literal>「</emma:literal>
                </emma:interpretation>
                <emma:interpretation id="interp82" emma:lang="zh-CN" emma:confidence="0">
                  <emma:literal>‘</emma:literal>
                </emma:interpretation>
                <emma:interpretation id="interp83" emma:lang="zh-CN" emma:confidence="0">
                  <emma:literal>′</emma:literal>
                </emma:interpretation>
                <emma:interpretation id="interp84" emma:lang="zh-CN" emma:confidence="0">
                  <emma:literal>。</emma:literal>
                </emma:interpretation>
              </emma:one-of>
            </emma:emma>
          </inkml:annotationXML>
          <inkml:trace contextRef="#ctx0" brushRef="#br0" timeOffset="10785.0919">4238 1917 240 0,'-9'-4'108'0,"9"4"-85"0,-4 7-29 0,4-3 99 16,0 0-74-1,0-1 33-15,0 5-38 16,0-1 3-16,9 1-12 0,-5-1 8 0,8 0-10 16,-4-3 7-16,9-4-7 15,0 0 4-15,4-4-6 16,-5 1 11-1,1-8-9-15,-1 0-1 0,1-4-1 16,-4 4 7-16,-5-4-6 16,0 4-1-16,-4-8 0 15,1 4 1-15,-5-7-1 16,0 4-1-16,-9 3 1 16,1 4-4-16,-5 7 2 15,1 0-5-15,-9 16 5 16,5-1 6-16,-9 15-5 15,4-4 7-15,-4 7-6 16,4-3 11-16,0 11-9 16,5-4 4-16,3 4-5 15,5-3-4-15,8 3 2 0,0-8 0 16,8-3 0-16,0-4-26 16,9-7 21-16,-4-4-69 15,7-7 58-15,-3 0-146 16,8-8 125-16,-4 4-197 15</inkml:trace>
        </inkml:traceGroup>
        <inkml:traceGroup>
          <inkml:annotationXML>
            <emma:emma xmlns:emma="http://www.w3.org/2003/04/emma" version="1.0">
              <emma:interpretation id="{51DE5B2F-D423-4CD8-9AB2-49A6205F8E4D}" emma:medium="tactile" emma:mode="ink">
                <msink:context xmlns:msink="http://schemas.microsoft.com/ink/2010/main" type="inkWord" rotatedBoundingBox="30141,2552 30480,2548 30486,2989 30146,2994"/>
              </emma:interpretation>
              <emma:one-of disjunction-type="recognition" id="oneOf17">
                <emma:interpretation id="interp85" emma:lang="zh-CN" emma:confidence="0">
                  <emma:literal>a</emma:literal>
                </emma:interpretation>
                <emma:interpretation id="interp86" emma:lang="zh-CN" emma:confidence="0">
                  <emma:literal>厶</emma:literal>
                </emma:interpretation>
                <emma:interpretation id="interp87" emma:lang="zh-CN" emma:confidence="0">
                  <emma:literal>ㄙ</emma:literal>
                </emma:interpretation>
                <emma:interpretation id="interp88" emma:lang="zh-CN" emma:confidence="0">
                  <emma:literal>q</emma:literal>
                </emma:interpretation>
                <emma:interpretation id="interp89" emma:lang="zh-CN" emma:confidence="0">
                  <emma:literal>9</emma:literal>
                </emma:interpretation>
              </emma:one-of>
            </emma:emma>
          </inkml:annotationXML>
          <inkml:trace contextRef="#ctx0" brushRef="#br0" timeOffset="11357.0093">4899 1968 296 0,'0'-11'134'0,"0"11"-105"0,0-14-37 0,0 14 78 16,0-8-57-16,0 1 21 16,0-8-24-16,0 0 8 15,-4-7-13-15,0 3 8 0,-4 5-10 16,3-1 16-16,-7 7-15 15,-1 1 1-15,-7 14-3 16,3 1-4-16,-8 14 1 16,0-3-2-16,-4 10 2 0,4-3 6 15,0 11-4-15,4-7 0 16,5 7 0-16,-1-8 1 16,13 4-1-16,0-7-1 15,8-3 1-15,0-5-7 16,13-14 5-16,-5-1-6 15,13-17 6-15,-8 3 3 16,12-8-2-16,-4 4-5 16,0-3 4-16,-5-1 6 15,1 1-5-15,-4 3 12 16,0 4-9-16,-5 3 7 16,1 5-7-16,-5 3 9 15,0 3-9-15,0 1-4 16,-3 11 1-16,-1-4 0 0,-4 19 0 15,8-8 0-15,-4 7 0 16,0-3-28-16,1 0 22 16,-1-4-74-16,0-3 62 15,0-4-144-15,4-4 124 16,1-4-202 0</inkml:trace>
        </inkml:traceGroup>
        <inkml:traceGroup>
          <inkml:annotationXML>
            <emma:emma xmlns:emma="http://www.w3.org/2003/04/emma" version="1.0">
              <emma:interpretation id="{DFDA30D4-BDAF-4DCC-A482-910D65A3AA87}" emma:medium="tactile" emma:mode="ink">
                <msink:context xmlns:msink="http://schemas.microsoft.com/ink/2010/main" type="inkWord" rotatedBoundingBox="30693,2601 31313,2593 31317,2877 30697,2885"/>
              </emma:interpretation>
              <emma:one-of disjunction-type="recognition" id="oneOf18">
                <emma:interpretation id="interp90" emma:lang="zh-CN" emma:confidence="0">
                  <emma:literal>r</emma:literal>
                </emma:interpretation>
                <emma:interpretation id="interp91" emma:lang="zh-CN" emma:confidence="0">
                  <emma:literal>~</emma:literal>
                </emma:interpretation>
                <emma:interpretation id="interp92" emma:lang="zh-CN" emma:confidence="0">
                  <emma:literal>v</emma:literal>
                </emma:interpretation>
                <emma:interpretation id="interp93" emma:lang="zh-CN" emma:confidence="0">
                  <emma:literal>”</emma:literal>
                </emma:interpretation>
                <emma:interpretation id="interp94" emma:lang="zh-CN" emma:confidence="0">
                  <emma:literal>“</emma:literal>
                </emma:interpretation>
              </emma:one-of>
            </emma:emma>
          </inkml:annotationXML>
          <inkml:trace contextRef="#ctx0" brushRef="#br0" timeOffset="11882.5216">5182 1891 304 0,'-8'-4'138'0,"8"4"-109"0,0 0-37 15,0 0 87-15,4 0-64 16,0 0 31-16,9-4-33 16,-9 1 3-16,17-1-11 15,-5 0 19-15,5 1-18 0,0-1 11 16,0 4-12-16,-5 0 11 16,1 7-12-16,-9 1 12 15,5 10-12-15,-5-3 0 0,-4 7-2 16,-4-3-13-16,-4 10 9 15,0-3 3-15,0 7-1 16,-1-7 0-16,-3 0 1 16,8-4 4-16,-4-7-4 15,0 0 0-15,8-15 0 16,0 0 10-16,13-15-9 16,-5 0 3-16,13-3-4 15,-8 3 8-15,12-11-7 16,13-11-1-16,3 4 0 15,-7 3-15-15,-5 4 11 16,-8 4-36-16,4 4 30 16,0 7-35-16,-4 0 33 15,-8 3-65-15,4 4 59 16,-9 4-86-16,-3 4 78 0,3 4-192 16,-4 3 166-1,1 0-53-15</inkml:trace>
        </inkml:traceGroup>
      </inkml:traceGroup>
    </inkml:traceGroup>
  </inkml:traceGroup>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9.61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C58BAD2-2537-44FD-BC8E-CA661B1FC2CC}" emma:medium="tactile" emma:mode="ink">
          <msink:context xmlns:msink="http://schemas.microsoft.com/ink/2010/main" type="inkDrawing"/>
        </emma:interpretation>
      </emma:emma>
    </inkml:annotationXML>
    <inkml:trace contextRef="#ctx0" brushRef="#br0">11 21 244 0,'-8'7'111'0,"4"-3"-87"0,12-1-30 0,-4 1 66 16,5-4-49-16,-1 0 33 15,0 0-32-15,9-4 4 16,4 1-11-16,4-1 2 0,12 0-5 16,-4 1 5-16,1-1-6 15,-5 0 0-15,-4 1 0 16,-4 3-57-16,-5-4 44 16,-3 4-142-16,-9-4 119 15,0 0-160 1</inkml:trace>
  </inkml:traceGroup>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2:59.84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DEE6E92-EC70-4630-A0C2-5D4BC07F8762}" emma:medium="tactile" emma:mode="ink">
          <msink:context xmlns:msink="http://schemas.microsoft.com/ink/2010/main" type="inkDrawing"/>
        </emma:interpretation>
      </emma:emma>
    </inkml:annotationXML>
    <inkml:trace contextRef="#ctx0" brushRef="#br0">30 0 244 0,'-8'11'111'0,"4"15"-87"0,0 7-30 16,4-25 85-16,-5 32-63 15,1 9 20-15,4 2-26 16,-4-6-3-16,4 3-5 16,0 0 4-16,0-4-5 0,0-3-36 15,0-12 27-15,0-3-126 16,4-7 104-16,-4-1-193 16</inkml:trace>
  </inkml:traceGroup>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0.136"/>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F477D0E-396D-4010-8A77-B3165FD1BBB0}" emma:medium="tactile" emma:mode="ink">
          <msink:context xmlns:msink="http://schemas.microsoft.com/ink/2010/main" type="inkDrawing"/>
        </emma:interpretation>
      </emma:emma>
    </inkml:annotationXML>
    <inkml:trace contextRef="#ctx0" brushRef="#br0">11-2 252 0,'-13'0'115'0,"17"4"-91"0,5-4-30 0,-5 3 94 16,0 5-71-16,4 3 31 15,5 7-34-15,-1 8-6 16,5 7-5-16,-1 4-3 0,-3-3 1 0,-1-1-1 16,1-4 0-16,-1-6-68 15,-3-5 54-15,-1-3-175 16,-4-4 146-16</inkml:trace>
  </inkml:traceGroup>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0.3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7D6215FB-7864-4FF0-B5B0-CFA116D20A0F}" emma:medium="tactile" emma:mode="ink">
          <msink:context xmlns:msink="http://schemas.microsoft.com/ink/2010/main" type="inkDrawing"/>
        </emma:interpretation>
      </emma:emma>
    </inkml:annotationXML>
    <inkml:trace contextRef="#ctx0" brushRef="#br0">366-4 288 0,'-9'4'131'0,"9"10"-103"0,-8 9-35 15,4-5 110 1,-4 15-83-16,-1 23 39 16,-3 3-43-16,-9 8 18 15,0-12-24-15,5-11 2 0,-22 30-8 16,9-11-6-16,-8 8 2 16,3-12-51-16,-3 7 40 15,8-10-161-15,0-1 133 16,4-10-253-1</inkml:trace>
  </inkml:traceGroup>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0.933"/>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ADDF3F5-94B9-48A9-AAF7-5DE383A2F95E}" emma:medium="tactile" emma:mode="ink">
          <msink:context xmlns:msink="http://schemas.microsoft.com/ink/2010/main" type="inkDrawing"/>
        </emma:interpretation>
      </emma:emma>
    </inkml:annotationXML>
    <inkml:trace contextRef="#ctx0" brushRef="#br0">224-6 280 0,'-25'3'128'0,"21"8"-101"0,0 8-34 0,0-8 82 0,-5 8-61 15,1-5 41-15,-9 12-41 16,1-4 4-16,-13 19-13 16,4-8-9-16,-9 8 4 0,10-8-194 15,-1 4 152-15</inkml:trace>
  </inkml:traceGroup>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1.997"/>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893F070-41DF-428D-B399-494466B94913}" emma:medium="tactile" emma:mode="ink">
          <msink:context xmlns:msink="http://schemas.microsoft.com/ink/2010/main" type="inkDrawing"/>
        </emma:interpretation>
      </emma:emma>
    </inkml:annotationXML>
    <inkml:trace contextRef="#ctx0" brushRef="#br0">13 28 168 0,'-9'-22'78'0,"9"22"-61"0,0-11-21 0,0 11 104 15,4 0-80-15,-4 0 64 16,5 7-62-16,-1-3 30 15,0 14-38-15,0-3 14 0,-4 19-20 16,0-5 1-16,-4 12-7 16,0-8-1-16,0 4 0 15,-1-4 1-15,1-3-1 16,0-4-1-16,4-8 1 16,0-3-10-16,0-15 7 15,0 0-7-15,0-18 6 16,0 3-12-16,4-18 12 0,0 7 12 15,1-8-8-15,-1 8 1 16,0 1-1-16,0 2-7 16,4 5 5-16,1 3 8 15,-1 4-5-15,0 4 5 16,5 10-6-16,-5-3 6 16,5 11-6-16,-5 1 17 15,0 10-14-15,1 0-2 16,-5 4 0-16,0-4-2 15,0 0 0-15,0 0-6 16,0-7 5-16,1 0 6 0,3-11-5 16,0-1-4-1,9-17 3-15,-5-1 0 0,9-7 1 16,-4 3-3-16,4-11 2 16,-5 5 1-16,5-1 0 15,-4 4-3-15,-1 3 2 16,-3 4 4-16,-1 12-3 15,-3-1 6-15,-1 15-5 16,0-4 20-16,-4 19-17 16,0-4 2-16,1 8-4 15,-1-4 4-15,0 3-5 16,0-3-8-16,0-7 5 16,0-1-74-16,1-7 59 15,-1 1-145-15,4-9 124 16,-4 1-205-1</inkml:trace>
  </inkml:traceGroup>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2.44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D5F372E3-84A4-4F73-9677-D806DE71C86D}" emma:medium="tactile" emma:mode="ink">
          <msink:context xmlns:msink="http://schemas.microsoft.com/ink/2010/main" type="inkDrawing"/>
        </emma:interpretation>
      </emma:emma>
    </inkml:annotationXML>
    <inkml:trace contextRef="#ctx0" brushRef="#br0">78 31 212 0,'-4'0'95'0,"4"0"-75"0,-4 0-25 0,4 0 83 16,0 0-62-1,0 0 22-15,-4-4-26 16,0 1-6-16,0-5-3 0,-1 1-3 0,1-1 1 16,0 5 4-1,0 3-4-15,0 0 23 0,-5 11-19 16,5 0 18-16,0 15-18 16,0-4 12-16,0 8-12 15,0-8-1-15,-1 0-2 16,5-4-2-16,0 1 1 15,0-4-1-15,5-8 0 16,-1 1 0-16,4-12 0 16,0 0-3-16,5-11 2 15,-1 1-8-15,-3-5 7 16,-1 4 7-16,0 4-5 16,-4 0-2-16,1 15 2 15,-1-1 3-15,0 9-3 16,0-1 9-16,4 3-7 0,-3 1 2 15,3 4-3-15,0-4-15 16,5-1 12-16,-5-3-124 16,5-3 99-16,-5-1-223 15,4-10 191 1,1-1-5-16</inkml:trace>
  </inkml:traceGroup>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2.644"/>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E38A7F54-991E-4072-802C-1D9CFA5CE7A7}" emma:medium="tactile" emma:mode="ink">
          <msink:context xmlns:msink="http://schemas.microsoft.com/ink/2010/main" type="inkDrawing"/>
        </emma:interpretation>
      </emma:emma>
    </inkml:annotationXML>
    <inkml:trace contextRef="#ctx0" brushRef="#br0">-3-3 272 0,'4'7'121'0,"-4"-7"-95"0,8 15-33 15,1-11 93-15,-1 3-69 16,5 4 19-16,-5 11-25 0,0 1-7 16,5 2-2-16,-5-2-2 0,5-5 0 15,-5 1-68-15,4-1 54 16,-3-3-164-16,3-8 138 15,1 1-144 1</inkml:trace>
  </inkml:traceGroup>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2.838"/>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BF3EAD28-C5F1-4E3E-AFBF-29EE92EFCA74}" emma:medium="tactile" emma:mode="ink">
          <msink:context xmlns:msink="http://schemas.microsoft.com/ink/2010/main" type="inkDrawing"/>
        </emma:interpretation>
      </emma:emma>
    </inkml:annotationXML>
    <inkml:trace contextRef="#ctx0" brushRef="#br0">288-4 236 0,'-8'-3'108'0,"4"10"-85"0,-13 4-29 0,9-3 102 15,-5 6-77-15,5-2 36 0,-17 6-39 16,-12 19-2-16,7-7-9 16,5-5-12-16,-4 9 5 0,0-8-86 15,4 0 69-15,4-4-217 16,13-4 182 0,4-3-54-16</inkml:trace>
  </inkml:traceGroup>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3.17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C8DA02B5-CAAE-4844-9C2B-E809CD3E5296}" emma:medium="tactile" emma:mode="ink">
          <msink:context xmlns:msink="http://schemas.microsoft.com/ink/2010/main" type="inkDrawing"/>
        </emma:interpretation>
      </emma:emma>
    </inkml:annotationXML>
    <inkml:trace contextRef="#ctx0" brushRef="#br0">87-5 284 0,'-17'4'128'0,"13"3"-101"0,-4 5-34 0,3-1 85 16,-3 7-63-16,0 12 34 16,-1 14-36-16,1 8-4 15,0 0-6-15,-1 7 0 0,5-15-2 0,4-3-6 16,0 3 4-1,0-7-101-15,9 0 80 0,-1-7-157 16,4-1 136-16,-3-6-129 16</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3:20.718"/>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AF928C90-AB5A-4826-AE32-6CFEC38B1595}" emma:medium="tactile" emma:mode="ink">
          <msink:context xmlns:msink="http://schemas.microsoft.com/ink/2010/main" type="inkDrawing" rotatedBoundingBox="29146,4035 29275,8387 28607,8407 28478,4054" semanticType="callout" shapeName="Other">
            <msink:sourceLink direction="from" ref="{BAFFF6E2-1299-4A19-A46C-93879034FC17}"/>
          </msink:context>
        </emma:interpretation>
      </emma:emma>
    </inkml:annotationXML>
    <inkml:trace contextRef="#ctx0" brushRef="#br0">133-1 168 0,'-9'0'75'0,"9"0"-59"0,-4 0-20 0,4 0 76 15,0 0-58-15,0 0 41 16,0 3-41-16,0 1 15 15,0 4-21 1,0-5 17-16,0 12-18 0,0 0 13 0,0 7-15 16,0-3 9-16,4 10-11 15,1-3 13-15,-1 15-12 16,0-8 9-16,0 19-10 16,0-8-1-16,0 26-1 15,-4-10 15-15,5 32-12 16,-1-14 4-16,0 29-6 15,0-18 10-15,0 40-9 16,0-18 10-16,-4 30-10 0,0-19 7 16,0 40-7-16,0-29 12 15,0 41-11-15,0-26 6 16,0 33-7-16,0-29 4 16,5 29-6-16,-1-25 17 15,4 14-14-15,0-30-2 16,5 12 0-16,-1-23 3 15,1 1-4-15,-1-23 6 16,1-7-6-16,-5-15 9 16,0-11-8-16,1-11 2 15,-5-8-3-15,0-10 2 16,-4-1-2-16,0-11-1 16,0-3 1-16,0-8 4 15,-4-4-4-15,0 1-5 0,0-4 3 16,-1-4 8-16,1 0-5 15,0-4-4-15,0 1 2 16,0-1 3-16,0-3-3 16,-1-1-8-16,1 1 6 15,0-4 1-15,0-4 1 16,0 1-3-16,0-1 2 16,4 4 1-16,0 0 0 15,0 0 0-15,0-4 0 16,0 1 2-16,-5-1-1 15,1 0-1-15,0-3 1 16,0 3-1-16,-4-7 0 16,3 0 5-16,-3-15-4 0,0 4-5 15,-5-11 3-15,5 3 0 16,-4-14 1-16,3 10 8 16,-3-10-6-16,3 3-7 15,-7-7 5-15,3 8 5 16,-3-1-5-16,3 8-4 15,1-1 3-15,-1 5 0 16,1 3 1-16,3 4-3 16,1 3 2-16,-4 4 1 15,7 8 0-15,1 0-3 16,13 14 2-16,-1 0-2 16,4 23 2-16,-3-4 4 15,3 26-3-15,1-8 0 0,3 26 1 16,-3-11-1-16,8 23 0 15,-5-16 2-15,5 19-1 16,0-14-3-16,0 6 1 16,-5-10 1-16,1-8 0 15,0-7 5-15,-5-15-4 16,1-8 6-16,-1-32-6 16,1-1 0-16,7-37 0 15,-3 8 7-15,12-45-6 16,-4 12-1-16,12-23 0 15,-3 15 4-15,3-18-4 16,-4 18 0-16,-3-8 0 16,-5 16-35-16,-5-1 27 15,-3 12-93-15,-5 3 77 0,1 8-231 16,-1-1 195-16,1 8-140 16</inkml:trace>
  </inkml:traceGroup>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3.50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C18E542-77A8-4C0F-A7CC-2BFC1C8D04CC}" emma:medium="tactile" emma:mode="ink">
          <msink:context xmlns:msink="http://schemas.microsoft.com/ink/2010/main" type="inkDrawing"/>
        </emma:interpretation>
      </emma:emma>
    </inkml:annotationXML>
    <inkml:trace contextRef="#ctx0" brushRef="#br0">6 3 276 0,'-8'-4'125'0,"12"4"-99"0,0 7-33 0,0 1 101 16,4 6-75-16,1 12 30 16,3 0-35-16,5 8-1 15,4-1-8-15,-1 0-1 0,-3-3-3 16,0-4 2-16,-5-4-2 16,1 0-45-16,-1-4 34 15,-3 1-136-15,-1-4 113 16,0-8-237-1</inkml:trace>
  </inkml:traceGroup>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3.72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8B748932-B2CF-4C6A-A41C-69951DE2BC52}" emma:medium="tactile" emma:mode="ink">
          <msink:context xmlns:msink="http://schemas.microsoft.com/ink/2010/main" type="inkDrawing"/>
        </emma:interpretation>
      </emma:emma>
    </inkml:annotationXML>
    <inkml:trace contextRef="#ctx0" brushRef="#br0">392-3 324 0,'-12'7'148'0,"3"-3"-117"0,-7 14-39 0,3-3 78 0,-8 18-57 31,-12 15 24-31,-8 1-26 16,-5-5 1-16,0 4-8 15,0 0-6-15,9-7 2 0,4-4-76 16,16-11 60-16,4-4-160 16,5-4 135-16,4 1-187 15</inkml:trace>
  </inkml:traceGroup>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3.99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69C43D20-2D52-4B7D-A51C-1856C74DFA67}" emma:medium="tactile" emma:mode="ink">
          <msink:context xmlns:msink="http://schemas.microsoft.com/ink/2010/main" type="inkDrawing"/>
        </emma:interpretation>
      </emma:emma>
    </inkml:annotationXML>
    <inkml:trace contextRef="#ctx0" brushRef="#br0">118 0 344 0,'-4'26'154'0,"4"-19"-121"0,-5 15-42 0,5-7 86 16,-4 0-63-16,0 0 7 16,-8 11-14-16,3-4 0 0,-7 11-5 0,3-3-34 0,-4 3 25 15,5-3-130 1,0-4 107-16,-1-4-277 16</inkml:trace>
  </inkml:traceGroup>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4.280"/>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F11AAEC-A1BE-417B-9DC7-BF95AF51DF2F}" emma:medium="tactile" emma:mode="ink">
          <msink:context xmlns:msink="http://schemas.microsoft.com/ink/2010/main" type="inkDrawing"/>
        </emma:interpretation>
      </emma:emma>
    </inkml:annotationXML>
    <inkml:trace contextRef="#ctx0" brushRef="#br0">-2-5 304 0,'-4'0'138'0,"8"4"-109"0,1 3-37 0,-1 1 101 16,0 7-75-16,4-1 19 16,1 5-26-16,-1 3-7 15,0 0-2-15,5 0 3 0,-5 1-4 16,5-5-11-16,-1-3 8 15,0-4-103-15,-3 0 82 16,-1-3-222 0</inkml:trace>
  </inkml:traceGroup>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4.609"/>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169FA445-A95F-4CDD-8140-1E0D00BA58FE}" emma:medium="tactile" emma:mode="ink">
          <msink:context xmlns:msink="http://schemas.microsoft.com/ink/2010/main" type="inkDrawing"/>
        </emma:interpretation>
      </emma:emma>
    </inkml:annotationXML>
    <inkml:trace contextRef="#ctx0" brushRef="#br0">363-2 172 0,'0'-3'78'0,"0"3"-61"0,4 0-21 16,-4 0 137-16,0 0-105 15,0 7 80-15,0 4-80 16,0 8 41-16,-8 14-50 0,0 4 31 15,-9 7-37-15,-8 8 23 0,-12 7-26 16,-5 8 0-16,9-23-7 16,8-7-2-16,-13 11 0 15,9-7-27-15,0 3 21 16,4-7-85-16,4-7 69 16,5-4-156-16,7-15 135 15,1 0-242 1</inkml:trace>
  </inkml:traceGroup>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5.075"/>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FA24FB95-5F37-464E-AF55-338A776E8753}" emma:medium="tactile" emma:mode="ink">
          <msink:context xmlns:msink="http://schemas.microsoft.com/ink/2010/main" type="inkDrawing"/>
        </emma:interpretation>
      </emma:emma>
    </inkml:annotationXML>
    <inkml:trace contextRef="#ctx0" brushRef="#br0">54-2 224 0,'-4'-8'101'0,"4"12"-79"0,0-4-28 0,0 0 125 16,0 0-95-16,0 0 64 15,8 8-64-15,1 3 45 16,-1 3-51-16,5 5 24 0,3 3-31 16,1 4 8-16,0 7-13 15,-5 12 1-15,-4 14-5 16,-12 4 8-16,-4 3-8 15,-9 5-1-15,1-20 0 16,3-6-43-16,-4 6 33 16,1-6-101-16,-5-4 85 15,4-4-239-15,1-12 203 16,3-2-126-16</inkml:trace>
  </inkml:traceGroup>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5.991"/>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5605BE16-E066-4F56-A933-898FF809A0D1}" emma:medium="tactile" emma:mode="ink">
          <msink:context xmlns:msink="http://schemas.microsoft.com/ink/2010/main" type="inkDrawing"/>
        </emma:interpretation>
      </emma:emma>
    </inkml:annotationXML>
    <inkml:trace contextRef="#ctx0" brushRef="#br0">16-3 208 0,'-16'4'95'0,"16"-4"-75"0,4 0-25 0,-4 0 97 16,0 0-73-16,0 0 61 0,8 8-60 15,0 3 37-15,9 3-42 16,0 9 26-16,4 6-31 0,-1 4 12 15,5 12-16-15,-8 7 10 16,0 7-11-16,-9 11 8 16,-4 15-10-16,-4 0 4 15,-8 8-5-15,-9-5-18 16,0-25 13-16,5-11-75 16,-13 11 61-16,4-11-193 15,-8 3 162-15,4-10-196 16</inkml:trace>
  </inkml:traceGroup>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3:07.612"/>
    </inkml:context>
    <inkml:brush xml:id="br0">
      <inkml:brushProperty name="width" value="0.09333" units="cm"/>
      <inkml:brushProperty name="height" value="0.09333" units="cm"/>
      <inkml:brushProperty name="color" value="#3165BB"/>
      <inkml:brushProperty name="fitToCurve" value="1"/>
    </inkml:brush>
  </inkml:definitions>
  <inkml:traceGroup>
    <inkml:annotationXML>
      <emma:emma xmlns:emma="http://www.w3.org/2003/04/emma" version="1.0">
        <emma:interpretation id="{A9D23E70-428A-4E97-86CB-8DB1D4232E49}" emma:medium="tactile" emma:mode="ink">
          <msink:context xmlns:msink="http://schemas.microsoft.com/ink/2010/main" type="inkDrawing"/>
        </emma:interpretation>
      </emma:emma>
    </inkml:annotationXML>
    <inkml:trace contextRef="#ctx0" brushRef="#br0">84-6 108 0,'0'-4'49'0,"0"4"-39"0,0 0-12 0,0 0 41 15,0 0-31-15,0 0 19 16,0 0-19-16,4 11 29 15,-4 1-29-15,0-1 11 0,0 3-13 16,0 5 12-16,-8-1-13 16,0 5 14-16,-1 2-14 15,1 1 17-15,0 4-17 16,-1 0 12-16,1 3-12 16,4 7 11-16,0 5-12 15,0 7 9-15,-1-4-10 16,1 0 10-16,0 4-10 0,0 7 16 15,4-19-15-15,0-3 7 16,0 8-8-16,0-8 9 16,4 18-9-16,0-10 4 15,0 10-5-15,1-7-1 16,7 4 0-16,-4-4-1 16,5-15 0-16,-5-7 0 15,0 19 0-15,1-8 0 16,-1 3 0-16,0-7 2 15,1 4-1-15,-1-7-1 16,0 0 1-16,-3-4 1 16,-1-4-1-16,0-4 2 15,0 1-2-15,0-5 2 0,0-2-2 16,1-1-73-16,-1 0 56 16,-4-4-260-1,8-3 214-15,0 0-16 16</inkml:trace>
  </inkml:traceGroup>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4:09.301"/>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643BB1E3-1841-4DD6-97DC-B966D45BC611}" emma:medium="tactile" emma:mode="ink">
          <msink:context xmlns:msink="http://schemas.microsoft.com/ink/2010/main" type="inkDrawing" rotatedBoundingBox="14379,17762 15053,691 17676,795 17002,17866" semanticType="verticalRange" shapeName="Other">
            <msink:sourceLink direction="with" ref="{D5F04A97-A002-4AD8-A689-A708A4A1A14B}"/>
            <msink:sourceLink direction="with" ref="{051A2DBC-8629-4FA9-8139-726B674DF5FF}"/>
            <msink:sourceLink direction="with" ref="{2F07044D-A0AC-44C9-99A2-9B525BD599C6}"/>
            <msink:sourceLink direction="with" ref="{480FB9EF-D86C-4E31-B45D-AEBB6707C342}"/>
          </msink:context>
        </emma:interpretation>
      </emma:emma>
    </inkml:annotationXML>
    <inkml:trace contextRef="#ctx0" brushRef="#br0">2375 37 116 0,'0'-8'55'0,"4"8"-43"0,0-3-15 0,0-1 49 16,-4 4-37-16,0-4 36 16,5 1-34-16,-5-1 34 15,0 0-34-15,0 1 28 0,0-1-29 16,-5 0 15-16,1 0-19 16,-4 4 11-16,0 0-12 15,-5-7 11-15,-3 14-12 16,-5-3 6-16,4 4-7 15,-4-1 4-15,0 4-6 16,1 0 3-16,-1 0-3 16,-4 4-1-16,0 0 1 15,-4 3-1-15,0 1 0 0,0-1 0 16,4 1 0-16,4 3 2 16,0 4-1-16,4 0 2 15,1 3-2-15,3 1 8 16,1-1-7-16,-1 1 2 15,1 3-3-15,-1 1 2 16,1-1-2-16,-1 4 2 16,5 0-2-16,-4 0 5 15,3 0-5-15,1 0 0 16,0-4 0-16,-1 4-1 16,5 7 0-16,0 12 5 0,-4-8-4 15,3 4 9-15,1 3-8 16,0 1 5-16,0-1-6 15,4 1 9-15,0-1-8 16,0-7 5-16,0 4-6 16,0 3 3-16,4 5-3 15,-4 2-1-15,4-2 1 16,0-5 1-16,1 4-1 16,3-3 8-16,0-1-7 15,-4-3-1-15,1-4 0 16,-1-4 10-16,4 8-9 15,-4 0 5-15,0 3-5 16,1 8 2-16,-1-11-3 16,0 7 5-16,0-3-5 0,0-1-3 15,0 1 2-15,-4-5 3 16,0 1-3-16,0 0 0 16,0 3 1-16,0 5 1 15,0-1-1-15,0-7 2 16,5-4-2-16,-5-4 5 15,0 8-5-15,0 0 6 16,0-8-6-16,0-7 6 16,0 11-6-16,0-7-3 15,0 10 2-15,0-6 3 16,0 7-3-16,0-8-2 16,0 11 1-16,0-10 1 15,0 10 0-15,0-7 2 0,0 15-1 16,0-11-3-16,0 11 1 15,0-11 6-15,0 14-4 16,0-10-3-16,0 10 2 16,0-3 0-16,0 7 0 15,0-10 5-15,0 6-4 16,0-10 9-16,0 14-8 16,0-7 2-16,0 7-3 15,0-7-1-15,0 11 1 16,0-8 1-16,0 5-1 15,0-8 2-15,-5 7-2 16,5-11-3-16,-4 19 1 16,0-12 1-16,0 8 0 0,4-11 14 15,-4 18-11-15,0-14-1 16,-1 3-1-16,1-11 4 16,4 19-4-16,0-11 3 15,-4 10-3-15,0-14 2 16,0 18-2-16,0-10 2 15,-1 6-2-15,1-10 5 16,0 22-5-16,4-12 0 16,-4 16 0-16,-4-15 1 15,3 3-1-15,1-7 2 16,0 0-2-16,0-11 5 16,0 22-5-16,0-11 0 15,0 11 0-15,-1-15 4 0,-3 11-4 16,4-10 3-16,-4 6-3 15,-1-14 5-15,-3 22-5 16,3-11 0-16,-3 4 0 16,-1-12-1-16,-3 12 0 15,3-11 5-15,-3 10-4 16,-1-14 6-16,-4 7-6 16,5-10 3-16,-9 10-3 15,4-7 2-15,-4 0-2 16,0-12-1-16,0 9 1 15,0-12 4-15,0 0-4 16,4-4-3-16,0 0 2 16,1-3 0-16,-1 7 0 15,4-7 0-15,-8 3 0 0,4-7 5 16,-4 8-4-16,5-8-3 16,-9 11 2-16,4-8 5 15,-9 1-4-15,5-4 0 16,-4-4 0-16,4-3-1 15,-9-1 0-15,5-6 0 16,-9 10 0-16,9-11 0 16,-4 4 0-16,3-4-3 15,1 0 2-15,4-3 6 16,-4-1-4-16,8 1 0 16,-13-1 0-16,9-3-1 15,-4 0 0-15,4-4 0 0,-9 0 0 16,9 0 0-16,-8 0 0 15,4-3-3-15,-5 3 2 16,5 0 4-16,-5-4-3 16,5 1 0-16,-4 3 1 15,8-4-1-15,-5 4 0 16,9-3-3-16,-4-1 2 16,4-3 1-16,4-1 0 15,5 1 2-15,-1 0-1 16,0 0-1-16,5-1 1 15,-1 1-7-15,5-4 5 16,0 0 3-16,0 4-2 16,-1-4-2-16,5 0 1 15,0 0 1-15,0 0 0 0,0 0-3 16,-1 0 2-16,5 0 1 16,0-4 0-16,0 0 2 15,0 4-1-15,0 0-1 16,5 0 1-16,-1 0-4 15,4 0 2-15,-4 0 4 16,9 4-3-16,-5 0 0 16,9-8 1-16,-5 0-1 15,9 12 0-15,-4-1 5 16,8 0-4-16,-5 1 9 16,5-1-8-16,-4 1-1 15,4-1 0-15,-4 0 4 16,8 1-4-16,-4-1-3 0,0 4 2 15,-4-3 5-15,4 6-4 16,0-2 3-16,0 2-3 16,-5 1 5-16,5 4-5 15,-4-5-3-15,0 5 2 16,0-4 3-16,0 3-3 16,-5-3 0-16,5 3 1 15,-4 1 4-15,3-4-4 16,1-4-3-16,4 0 2 15,-4 0 3-15,8 4-3 16,0 0 0-16,0 11 1 16,-4-4-1-16,4 11 0 15,-4-3 0-15,5 14 0 16,-5-3 2-16,-1 14-1 16,-3-7-1-16,4 4 1 0,-4-8 1 15,0 1-1-15,0-5-1 16,-1 12 1-16,-3-4-4 15,4 19 2-15,-4-12 1 16,3 19 0-16,-3-11 2 16,0 15-1-16,-5-12-1 15,1 12 1-15,-1-15-1 16,1 0 0-16,-1-4 0 16,1 11 0-16,-5-11 2 15,4 12-1-15,1-9-1 16,-1 9 1-16,1-12-1 15,3 7 0-15,-3-6 0 0,8 17 0 16,-5-14-3-16,5 19 2 16,-4-12 4-16,-1 7-3 15,1-14-2-15,0 15 1 16,3 51 1-16,-7-10 0 16,-5 3 5-16,-4-4-4 15,1-14-3-15,-5-4 2 16,0 3 3-16,0-3-3 15,-5 3-2-15,1 5 1 16,0-16 1-16,4 1 0 16,0-5 0-16,0 5 0 15,0-4-3-15,4 7 2 16,0 4 4-16,1-15-3 0,-1-4 0 16,0-7 1-16,0 4-4 15,0 3 2-15,0-7 1 16,1 11 0-16,3 0 0 15,-4-11 0-15,0 0 2 16,0-4-1-16,1 0-3 16,-1 1 1-16,0-1 1 15,-4 0 0-15,4 8-3 16,-4 0 2-16,0-8 4 16,0-7-3-16,0 3 0 15,0 1 1-15,-4 3-4 16,0-3 2-16,0-4 1 15,4 7 0-15,-5 4 0 16,5-8 0-16,0-10-3 0,0-1 2 16,0-3 1-16,0-4 0 15,0-4 0-15,0 1 0 16,0 3 0-16,0-4 0 16,0-7-9-16,5 0 7 15,-1 0 4-15,0 0-2 16,0 0-2-16,0-3 1 15,5-1-2-15,-5-4 2 16,4 1 4-16,-4-4-3 16,4-4-2-16,1 0 1 15,3-3 4-15,1-1-3 16,-5 1-5-16,9-5 4 16,4 5 0-16,-1-1 1 0,5 1 0 15,0 3 0-15,-4 4 0 16,4 0 0-16,4-8 0 15,-4 5 0-15,0 2-3 16,4 1 2-16,4-7 1 16,5-1 0-16,3 1 0 15,5-4 0-15,-4-1-6 16,-5 1 5-16,-3 0 0 16,-1-4 1-16,-4 4-9 15,-8-4 7-15,-5 0-21 16,-3-4 17-16,-1 1-72 15,-3-4 60-15,-9-4-119 16,0 0 105-16,8 3-320 16,-8-3 272-16</inkml:trace>
  </inkml:traceGroup>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36:08.956"/>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291C21EB-700C-45AB-A00B-69F1192996FB}" emma:medium="tactile" emma:mode="ink">
          <msink:context xmlns:msink="http://schemas.microsoft.com/ink/2010/main" type="writingRegion" rotatedBoundingBox="24761,3440 25423,3440 25423,4032 24761,4032"/>
        </emma:interpretation>
      </emma:emma>
    </inkml:annotationXML>
    <inkml:traceGroup>
      <inkml:annotationXML>
        <emma:emma xmlns:emma="http://www.w3.org/2003/04/emma" version="1.0">
          <emma:interpretation id="{24BF385D-18B0-4437-93C9-B1FA79B02415}" emma:medium="tactile" emma:mode="ink">
            <msink:context xmlns:msink="http://schemas.microsoft.com/ink/2010/main" type="paragraph" rotatedBoundingBox="24761,3440 25423,3440 25423,4032 24761,4032" alignmentLevel="1"/>
          </emma:interpretation>
        </emma:emma>
      </inkml:annotationXML>
      <inkml:traceGroup>
        <inkml:annotationXML>
          <emma:emma xmlns:emma="http://www.w3.org/2003/04/emma" version="1.0">
            <emma:interpretation id="{E7A26BC5-363B-44BB-B8B1-243C4C9E1592}" emma:medium="tactile" emma:mode="ink">
              <msink:context xmlns:msink="http://schemas.microsoft.com/ink/2010/main" type="line" rotatedBoundingBox="24761,3440 25423,3440 25423,4032 24761,4032"/>
            </emma:interpretation>
          </emma:emma>
        </inkml:annotationXML>
        <inkml:traceGroup>
          <inkml:annotationXML>
            <emma:emma xmlns:emma="http://www.w3.org/2003/04/emma" version="1.0">
              <emma:interpretation id="{2A5B8942-0E80-4722-98F3-7FB2D98CA510}" emma:medium="tactile" emma:mode="ink">
                <msink:context xmlns:msink="http://schemas.microsoft.com/ink/2010/main" type="inkWord" rotatedBoundingBox="24761,3440 25423,3440 25423,4032 24761,4032"/>
              </emma:interpretation>
              <emma:one-of disjunction-type="recognition" id="oneOf0">
                <emma:interpretation id="interp0" emma:lang="zh-CN" emma:confidence="0">
                  <emma:literal>N</emma:literal>
                </emma:interpretation>
                <emma:interpretation id="interp1" emma:lang="zh-CN" emma:confidence="0">
                  <emma:literal>Ⅳ</emma:literal>
                </emma:interpretation>
                <emma:interpretation id="interp2" emma:lang="zh-CN" emma:confidence="0">
                  <emma:literal>ⅳ</emma:literal>
                </emma:interpretation>
                <emma:interpretation id="interp3" emma:lang="zh-CN" emma:confidence="0">
                  <emma:literal>W</emma:literal>
                </emma:interpretation>
                <emma:interpretation id="interp4" emma:lang="zh-CN" emma:confidence="0">
                  <emma:literal>几</emma:literal>
                </emma:interpretation>
              </emma:one-of>
            </emma:emma>
          </inkml:annotationXML>
          <inkml:trace contextRef="#ctx0" brushRef="#br0">142 86 112 0,'8'-8'52'0,"-8"8"-41"0,8-3-14 0,-3 3 71 16,-1 0-54-16,0 0 59 16,0 0-54-16,0 0 54 15,-4 3-54-15,0 1 38 0,0-4-43 16,0 0 18-16,-4 11-23 16,4-3 17-16,-8 10-19 15,-1-3 2-15,-7 15-7 0,3-5 8 16,-7 12-8-16,3-3-1 15,0 10 0-15,1-3-1 16,3-4 0-16,1-8 0 16,-1 5 0-16,5-5-3 15,0-3 2-15,3-4-2 16,5-22 2-16,0 0 1 16,5-15 0-16,-1 1 2 15,8-12-1-15,-4 4-3 16,9-8 1-16,-4 4 1 15,7-7 0-15,-3 3 2 16,4-7-1-16,-5 11-1 0,1 1 1 16,0 2-1-16,-5 1 0 15,1 4-3-15,-5-5 2 16,0 5 12-16,1 11-9 16,-1-1 8-16,0 4-7 15,1 1 9-15,-1 10-9 16,0 1 13-16,5 10-12 15,-5-3 3-15,5 7-5 16,-5-3 10-16,4 21-9 16,-3-3-1-16,3 19-1 15,-4-12-1-15,5 4 0 16,-5-7 2-16,9-4-1 16,-9-4-1-16,5-7 1 15,-1-4 1-15,1-26-1 0,-5 1-1 16,4-19 1-16,1-1 1 15,4-10-1-15,-5 3-1 16,1-6 1-16,-1 6-1 16,1-7 0-16,-1 4 0 15,1-4 0-15,-5 7 5 16,4-3-4-16,-3 3-5 16,3-3 3-16,-4 7 3 15,5 0-2-15,-5 4-2 16,1 0 1-16,-1 3 6 15,0 5-4-15,1-1 3 16,-5 4-3-16,0 0 8 0,-4 3-7 16,0 4-35-16,0 8 27 15,0 0-125-15,-4 0 102 16,0-4-334 0</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03:59.793"/>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CA7C6E57-E262-4F2D-9316-36A9E11F71AD}" emma:medium="tactile" emma:mode="ink">
          <msink:context xmlns:msink="http://schemas.microsoft.com/ink/2010/main" type="inkDrawing" rotatedBoundingBox="28153,15639 28254,11749 29056,11770 28955,15660" semanticType="callout" shapeName="Other">
            <msink:sourceLink direction="to" ref="{3C85648B-D3FB-4CB2-88F0-63223E5151CD}"/>
            <msink:sourceLink direction="to" ref="{1BE5E610-C8FD-4CD8-9F2C-C9F9B812308F}"/>
            <msink:sourceLink direction="to" ref="{804720BE-6D32-412B-B3D7-4EC1D4D2F049}"/>
          </msink:context>
        </emma:interpretation>
      </emma:emma>
    </inkml:annotationXML>
    <inkml:trace contextRef="#ctx0" brushRef="#br0">395 0 132 0,'0'-7'62'0,"0"7"-49"0,-4-4-16 15,4 4 68-15,0 0-52 16,0 0 52-16,0 0-48 0,0 0 35 16,0 0-38-16,0 0 12 0,0 8-19 15,0-1 21-15,4 19-21 16,0-8 11-16,0 27-13 15,0-8-1-15,1 40-2 16,3-10-2-16,0 33 1 16,-4-15 10-16,1 33-9 15,-1-14 8-15,-4 22-7 16,0-19 6-16,0 37-6 16,0-22 1-16,-4 33-3 15,-1-25 2-15,-3 33-2 16,4-27 8-16,-9 20-7 0,9-19 13 15,0 10-11-15,0-21 9 16,4 0-10-16,0-19 7 16,0 4-7-16,0-22 4 15,-4-8-6-15,4-11 0 16,0-7 0-16,0-11 10 16,0-7-9-16,0-9 0 15,0-2-1-15,0-5-1 16,-4-6 0-16,4-1 0 15,0 0 0-15,0-7-6 16,0 7 5-16,0-4-6 16,0 5 6-16,0-1 3 15,0 7-2-15,0-3 6 16,0 8-5-16,0-5 3 0,0 8-3 16,0-7-6-16,0 3 4 15,0-3 3-15,0-1-2 16,0-7 0-16,0 0 1 15,0-3-4-15,0-1 2 16,0-3 1-16,0-4 0 16,0 0 0-16,-5-3 0 15,5-1-3-15,-4-7 2 16,0 0-2-16,-4-15 2 16,0 4 1-16,-5-18 0 15,1 3 2-15,-5-7-1 16,4 7-1-16,-3-11 1 15,-1 7-1-15,1-11 0 0,-1 8 0 16,-4-15 0-16,4 7 0 16,-3-3 0-16,-1 7 0 15,-4-11 0-15,4 4 0 16,0-1 0-16,5 5 2 16,-1 3-1-16,0 7-6 15,5 4 4-15,-1 4 0 16,5 7 1-16,0 4-9 15,12 22 7-15,0-3 1 16,9 14 1-16,-1 0 2 16,9 19-1-16,-5-8 2 15,9 15-2-15,-4-7-6 16,4 33 4-16,-4-15 0 0,4 15 1 16,-4-11 5-16,0 14-4 15,-5-14-3-15,5 4 2 16,-4-12 5-16,-1-7-4 15,-3-7 11-15,-1-15-9 16,1 0 4-16,-1-45-5 16,1 8 8-16,7-41-8 15,-3 8 5-15,8-26-6 16,-8 11 0-16,16-19 0 16,-4 11 1-16,13-18-1 15,-5 11-1-15,5 0 1 16,-9 8-21-16,0 10 16 15,-4 8-75-15,-4 8 62 16,-4 6-218-16,0 8 182 0,-4 4-142 16</inkml:trace>
  </inkml:traceGroup>
</inkml:ink>
</file>

<file path=ppt/ink/ink90.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16-03-15T08:38:56.567"/>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C3C57BA1-884C-4064-9046-47B8E8648C1F}" emma:medium="tactile" emma:mode="ink">
          <msink:context xmlns:msink="http://schemas.microsoft.com/ink/2010/main" type="inkDrawing"/>
        </emma:interpretation>
      </emma:emma>
    </inkml:annotationXML>
    <inkml:trace contextRef="#ctx0" brushRef="#br0">0 0 0</inkml:trace>
  </inkml:traceGroup>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1:40.461"/>
    </inkml:context>
    <inkml:brush xml:id="br0">
      <inkml:brushProperty name="width" value="0.03528" units="cm"/>
      <inkml:brushProperty name="height" value="0.03528" units="cm"/>
      <inkml:brushProperty name="fitToCurve" value="1"/>
    </inkml:brush>
  </inkml:definitions>
  <inkml:traceGroup>
    <inkml:annotationXML>
      <emma:emma xmlns:emma="http://www.w3.org/2003/04/emma" version="1.0">
        <emma:interpretation id="{50BA5B36-12FE-43A6-B81F-441A2332EFF5}" emma:medium="tactile" emma:mode="ink">
          <msink:context xmlns:msink="http://schemas.microsoft.com/ink/2010/main" type="writingRegion" rotatedBoundingBox="22311,10294 24840,10220 24896,12160 22367,12234"/>
        </emma:interpretation>
      </emma:emma>
    </inkml:annotationXML>
    <inkml:traceGroup>
      <inkml:annotationXML>
        <emma:emma xmlns:emma="http://www.w3.org/2003/04/emma" version="1.0">
          <emma:interpretation id="{AB85FBB2-E7CD-421A-A5EE-BC7993DD2164}" emma:medium="tactile" emma:mode="ink">
            <msink:context xmlns:msink="http://schemas.microsoft.com/ink/2010/main" type="paragraph" rotatedBoundingBox="22673,10352 24811,10190 24859,10823 22721,10985" alignmentLevel="2"/>
          </emma:interpretation>
        </emma:emma>
      </inkml:annotationXML>
      <inkml:traceGroup>
        <inkml:annotationXML>
          <emma:emma xmlns:emma="http://www.w3.org/2003/04/emma" version="1.0">
            <emma:interpretation id="{9E24F0B7-CF9C-418C-98D5-B68D376017AD}" emma:medium="tactile" emma:mode="ink">
              <msink:context xmlns:msink="http://schemas.microsoft.com/ink/2010/main" type="line" rotatedBoundingBox="22673,10352 24811,10190 24859,10823 22721,10985"/>
            </emma:interpretation>
          </emma:emma>
        </inkml:annotationXML>
        <inkml:traceGroup>
          <inkml:annotationXML>
            <emma:emma xmlns:emma="http://www.w3.org/2003/04/emma" version="1.0">
              <emma:interpretation id="{B4605117-B679-45C7-AF84-8A167393639A}" emma:medium="tactile" emma:mode="ink">
                <msink:context xmlns:msink="http://schemas.microsoft.com/ink/2010/main" type="inkWord" rotatedBoundingBox="22694,10628 22933,10610 22956,10922 22717,10940"/>
              </emma:interpretation>
              <emma:one-of disjunction-type="recognition" id="oneOf0">
                <emma:interpretation id="interp0" emma:lang="zh-CN" emma:confidence="0">
                  <emma:literal>c</emma:literal>
                </emma:interpretation>
                <emma:interpretation id="interp1" emma:lang="zh-CN" emma:confidence="0">
                  <emma:literal>C</emma:literal>
                </emma:interpretation>
                <emma:interpretation id="interp2" emma:lang="zh-CN" emma:confidence="0">
                  <emma:literal>(</emma:literal>
                </emma:interpretation>
                <emma:interpretation id="interp3" emma:lang="zh-CN" emma:confidence="0">
                  <emma:literal>。</emma:literal>
                </emma:interpretation>
                <emma:interpretation id="interp4" emma:lang="zh-CN" emma:confidence="0">
                  <emma:literal>6</emma:literal>
                </emma:interpretation>
              </emma:one-of>
            </emma:emma>
          </inkml:annotationXML>
          <inkml:trace contextRef="#ctx0" brushRef="#br0">210 41 184 0,'0'4'85'0,"0"-4"-67"0,4-4-23 0,0 4 103 15,1 4-78-15,-1-1 66 16,-4-6-64-16,0-5 22 15,0 5-32-15,0-1 13 0,0-3-19 16,-9-1 14-16,1 1-15 16,-4-1 0-16,3 8-3 15,1 0 10-15,-9 4-10 16,-12 3-3-16,8 5 1 16,5-1 5-16,-9 15-4 15,4-4 3-15,4 4-3 16,1-4-1-16,7 0 1 15,1 0-7-15,8 4 5 0,0-4 6 16,8 4-5-16,-3-4 1 16,7-3 0-16,0-4-55 15,9-8 43-15,-4 0-137 16,8-7 115-16,0 0-248 16</inkml:trace>
        </inkml:traceGroup>
        <inkml:traceGroup>
          <inkml:annotationXML>
            <emma:emma xmlns:emma="http://www.w3.org/2003/04/emma" version="1.0">
              <emma:interpretation id="{1E5CB1D2-EBED-49AA-A868-B5DBDA15D8BB}" emma:medium="tactile" emma:mode="ink">
                <msink:context xmlns:msink="http://schemas.microsoft.com/ink/2010/main" type="inkWord" rotatedBoundingBox="23103,10669 23482,10641 23496,10818 23116,10847"/>
              </emma:interpretation>
              <emma:one-of disjunction-type="recognition" id="oneOf1">
                <emma:interpretation id="interp5" emma:lang="zh-CN" emma:confidence="0">
                  <emma:literal>a</emma:literal>
                </emma:interpretation>
                <emma:interpretation id="interp6" emma:lang="zh-CN" emma:confidence="0">
                  <emma:literal>d</emma:literal>
                </emma:interpretation>
                <emma:interpretation id="interp7" emma:lang="zh-CN" emma:confidence="0">
                  <emma:literal>山</emma:literal>
                </emma:interpretation>
                <emma:interpretation id="interp8" emma:lang="zh-CN" emma:confidence="0">
                  <emma:literal>厶</emma:literal>
                </emma:interpretation>
                <emma:interpretation id="interp9" emma:lang="zh-CN" emma:confidence="0">
                  <emma:literal>“</emma:literal>
                </emma:interpretation>
              </emma:one-of>
            </emma:emma>
          </inkml:annotationXML>
          <inkml:trace contextRef="#ctx0" brushRef="#br0" timeOffset="558.6728">601 137 260 0,'0'-33'118'0,"4"25"-93"0,-4 20-32 0,0-9 82 15,0-14-61-15,-8-4 32 16,0 1-33-16,-1-1 23 15,1 15-27-15,0 0 4 0,-5-8-9 16,-12 8 8-16,0 0-9 16,0 4 7-16,9 15-7 15,3-5 9-15,1 9-9 16,-1-5 2-16,5 4-4 16,0-3 5-16,8-4-5 15,0-1 0-15,8-3 0 16,0 1-1-16,9-5 0 0,-5-3 2 15,13-12-1-15,-4 1-3 16,4-15 1-16,8-8 1 16,-4 4 0-16,-4 8-3 15,-8 14 2-15,-4 0-2 16,-1 1 2-16,1 3 4 16,-5 11-3-16,0 0 6 15,0 4-5-15,1-1 0 16,-1-3 0-16,0 1-10 15,5-1 7-15,-5-4-105 16,5-3 83-16,-1-4-187 16,5 0 162-16,-5 0-133 15</inkml:trace>
        </inkml:traceGroup>
        <inkml:traceGroup>
          <inkml:annotationXML>
            <emma:emma xmlns:emma="http://www.w3.org/2003/04/emma" version="1.0">
              <emma:interpretation id="{7C28158D-81E3-4B39-BEDA-2F741187878C}" emma:medium="tactile" emma:mode="ink">
                <msink:context xmlns:msink="http://schemas.microsoft.com/ink/2010/main" type="inkWord" rotatedBoundingBox="23589,10581 23767,10567 23788,10839 23610,10853"/>
              </emma:interpretation>
              <emma:one-of disjunction-type="recognition" id="oneOf2">
                <emma:interpretation id="interp10" emma:lang="zh-CN" emma:confidence="0">
                  <emma:literal>c</emma:literal>
                </emma:interpretation>
                <emma:interpretation id="interp11" emma:lang="zh-CN" emma:confidence="0">
                  <emma:literal>C</emma:literal>
                </emma:interpretation>
                <emma:interpretation id="interp12" emma:lang="zh-CN" emma:confidence="0">
                  <emma:literal>[</emma:literal>
                </emma:interpretation>
                <emma:interpretation id="interp13" emma:lang="zh-CN" emma:confidence="0">
                  <emma:literal>。</emma:literal>
                </emma:interpretation>
                <emma:interpretation id="interp14" emma:lang="zh-CN" emma:confidence="0">
                  <emma:literal>(</emma:literal>
                </emma:interpretation>
              </emma:one-of>
            </emma:emma>
          </inkml:annotationXML>
          <inkml:trace contextRef="#ctx0" brushRef="#br0" timeOffset="765.245">1059-37 228 0,'-9'-7'101'0,"1"7"-79"0,-4 0-28 0,3 4 119 15,-3-1-90-15,-1 1 48 16,-3 3-51-16,-1 1 16 16,5 7-26-16,-1 3 16 0,1 4-19 0,3 4 7 15,5-4-10 1,0-3 1-16,0 3-4 15,0-3 5-15,4 3-5 16,0-4-3-16,0-3 2 0,0 4-20 16,8-8 16-16,0-4-61 15,9-7 51-15,8-7-113 16,4-4 98-16,-4-4-195 16,4-7 171-1,4-1-44-15</inkml:trace>
        </inkml:traceGroup>
        <inkml:traceGroup>
          <inkml:annotationXML>
            <emma:emma xmlns:emma="http://www.w3.org/2003/04/emma" version="1.0">
              <emma:interpretation id="{B0E1159D-26CA-4F11-8C64-A60C58A813D2}" emma:medium="tactile" emma:mode="ink">
                <msink:context xmlns:msink="http://schemas.microsoft.com/ink/2010/main" type="inkWord" rotatedBoundingBox="23913,10258 24811,10190 24859,10823 23961,10891"/>
              </emma:interpretation>
              <emma:one-of disjunction-type="recognition" id="oneOf3">
                <emma:interpretation id="interp15" emma:lang="zh-CN" emma:confidence="0">
                  <emma:literal>化</emma:literal>
                </emma:interpretation>
                <emma:interpretation id="interp16" emma:lang="zh-CN" emma:confidence="0">
                  <emma:literal>讹</emma:literal>
                </emma:interpretation>
                <emma:interpretation id="interp17" emma:lang="zh-CN" emma:confidence="0">
                  <emma:literal>从</emma:literal>
                </emma:interpretation>
                <emma:interpretation id="interp18" emma:lang="zh-CN" emma:confidence="0">
                  <emma:literal>仕</emma:literal>
                </emma:interpretation>
                <emma:interpretation id="interp19" emma:lang="zh-CN" emma:confidence="0">
                  <emma:literal>此</emma:literal>
                </emma:interpretation>
              </emma:one-of>
            </emma:emma>
          </inkml:annotationXML>
          <inkml:trace contextRef="#ctx0" brushRef="#br0" timeOffset="1651.2503">1433-369 324 0,'0'-4'148'0,"4"8"-117"0,1-4-39 0,-5 0 103 15,0 7-76-15,-5 4 35 16,1 11-38-16,-4 19 15 16,-9 11-23-16,1 3 13 0,-5-3-16 15,0 7 9-15,-4 0-11 16,4-7 4-16,0-8-5 16,5-7-4-16,3-7 2 15,5-8-17-15,8-11-6 16,8-7 16-1,5-15-22-15,3-8 22 0,5-3-25 16,4-4 25-16,0 4-9 16,4-4 12-16,-8 4 0 15,0 0 2-15,-4 7 2 16,-1 4 0-16,-3 4 8 16,-5 7-6-16,4 11 27 15,-7 3-22-15,-1 9 16 16,0 3-17-16,-4 3 14 15,4-3-15-15,0 0-5 16,5-4 0-16,-1-3-17 16,4-8 13-16,5-8-68 15,4-6 56-15,4-8-123 16,4-8 106-16,0-3-117 16,0 0 113-16,-4-4-27 15,-4 4 45-15,4 7 46 16,-8 0-23-16,-5 4 141 15,0 4-112 1,-3 3 76-16,3 4-21 0,1 0-62 16,-1 0 16-1,1 0-23-15,3 0-13 16,9-4 3-16,0 0-8 16,0-3 3-16,0-4-3 15,-4 4-3-15,-4-12 1 16,-5 1 6-16,1-1-4 15,-9 1-8-15,-4-5 5 16,-4 5-2-16,-5-1 3 0,-7 5 1 16,-5 6 0-16,-4 12 0 15,-4 11 0-15,0 7 19 16,4 4-15-16,4 7 30 16,4 4-26-16,5 0 36 15,8 4-34-15,4-1 18 16,8-6-20-16,13-8 1 15,0-4-7-15,3-4-1 16,6-3 0-16,-1-4-13 0,4-3 10 16,0-8-61-1,-4-8 49-15,1-3-110 16,-1 4 95-16,0-4-278 16</inkml:trace>
        </inkml:traceGroup>
      </inkml:traceGroup>
    </inkml:traceGroup>
    <inkml:traceGroup>
      <inkml:annotationXML>
        <emma:emma xmlns:emma="http://www.w3.org/2003/04/emma" version="1.0">
          <emma:interpretation id="{7E1D2ABB-7673-405D-A550-A779764D80F6}" emma:medium="tactile" emma:mode="ink">
            <msink:context xmlns:msink="http://schemas.microsoft.com/ink/2010/main" type="paragraph" rotatedBoundingBox="22338,11238 24384,11179 24398,11646 22352,11706" alignmentLevel="1"/>
          </emma:interpretation>
        </emma:emma>
      </inkml:annotationXML>
      <inkml:traceGroup>
        <inkml:annotationXML>
          <emma:emma xmlns:emma="http://www.w3.org/2003/04/emma" version="1.0">
            <emma:interpretation id="{E5F8B113-6198-4C15-8BB7-B1013DEA7CB5}" emma:medium="tactile" emma:mode="ink">
              <msink:context xmlns:msink="http://schemas.microsoft.com/ink/2010/main" type="inkBullet" rotatedBoundingBox="22339,11243 22690,11233 22700,11577 22349,11587"/>
            </emma:interpretation>
            <emma:one-of disjunction-type="recognition" id="oneOf4">
              <emma:interpretation id="interp20" emma:lang="zh-CN" emma:confidence="0">
                <emma:literal>凵</emma:literal>
              </emma:interpretation>
              <emma:interpretation id="interp21" emma:lang="zh-CN" emma:confidence="0">
                <emma:literal>“</emma:literal>
              </emma:interpretation>
              <emma:interpretation id="interp22" emma:lang="zh-CN" emma:confidence="0">
                <emma:literal>几</emma:literal>
              </emma:interpretation>
              <emma:interpretation id="interp23" emma:lang="zh-CN" emma:confidence="0">
                <emma:literal>化</emma:literal>
              </emma:interpretation>
              <emma:interpretation id="interp24" emma:lang="zh-CN" emma:confidence="0">
                <emma:literal>么</emma:literal>
              </emma:interpretation>
            </emma:one-of>
          </emma:emma>
        </inkml:annotationXML>
        <inkml:trace contextRef="#ctx0" brushRef="#br0" timeOffset="24428.3656">-331 651 116 0,'-4'-18'52'0,"4"18"-41"0,0-4-14 15,0 4 63-15,0 0-48 0,0 0 46 16,0 0-43-16,0 0 31 15,0 0-34-15,0 0 13 0,-4 11-18 16,0 0 5-16,0 8-9 16,-1-5 1-16,1 9-3 15,4-5-1-15,-4 12 1 16,4-4 1-16,0 3-1 16,0-3-3-16,0 4 1 15,0-4 1-15,0-4 0 16,0 0 2-16,4-7-1 15,-4 0-1-15,9-12 1 0,-5 1-15 16,8-11 11-16,1-1-39 16,3-7 33-16,-3 4-5 15,3-4 9-15,-3 1 4 16,-1-1 1-16,1 0 0 16,-5 4 0-16,1 0 5 15,-5 7-4-15,0 0 23 16,0 8-19-16,0 0 15 15,0 3-15-15,1 1 0 16,-1-1-3-16,0 0 7 16,0 1-7-16,0-1-1 15,4 1 0-15,1-1-1 0,3-3 0 16,-3-1 0-16,7-3 0 16,-3 0 2-16,8-3-1 15,-5-1 2-15,1 0-2 16,-5 1 2-16,1-5-2 15,-5 1-1-15,0-4 1 16,-3 3 10-16,-10-3-9 16,1 4-3-16,-8-4 1 15,-1 0 0-15,1 3 0 16,-1 5-3-16,1 3 2 16,-1 0 1-16,1 3 0 15,4 1-12-15,-1 3 10 16,5 1-126-16,4-1 101 15,0-3-165 1</inkml:trace>
      </inkml:traceGroup>
      <inkml:traceGroup>
        <inkml:annotationXML>
          <emma:emma xmlns:emma="http://www.w3.org/2003/04/emma" version="1.0">
            <emma:interpretation id="{58E0C6B3-E49B-4345-A7C1-4502806D8007}" emma:medium="tactile" emma:mode="ink">
              <msink:context xmlns:msink="http://schemas.microsoft.com/ink/2010/main" type="line" rotatedBoundingBox="22813,11224 24384,11179 24398,11646 22827,11692"/>
            </emma:interpretation>
          </emma:emma>
        </inkml:annotationXML>
        <inkml:traceGroup>
          <inkml:annotationXML>
            <emma:emma xmlns:emma="http://www.w3.org/2003/04/emma" version="1.0">
              <emma:interpretation id="{A94D796D-3F56-4486-9FF9-2E3891167DB2}" emma:medium="tactile" emma:mode="ink">
                <msink:context xmlns:msink="http://schemas.microsoft.com/ink/2010/main" type="inkWord" rotatedBoundingBox="22818,11379 22935,11376 22939,11533 22822,11537"/>
              </emma:interpretation>
              <emma:one-of disjunction-type="recognition" id="oneOf5">
                <emma:interpretation id="interp25" emma:lang="zh-CN" emma:confidence="0">
                  <emma:literal>c</emma:literal>
                </emma:interpretation>
                <emma:interpretation id="interp26" emma:lang="zh-CN" emma:confidence="0">
                  <emma:literal>(</emma:literal>
                </emma:interpretation>
                <emma:interpretation id="interp27" emma:lang="zh-CN" emma:confidence="0">
                  <emma:literal>`</emma:literal>
                </emma:interpretation>
                <emma:interpretation id="interp28" emma:lang="zh-CN" emma:confidence="0">
                  <emma:literal>〈</emma:literal>
                </emma:interpretation>
                <emma:interpretation id="interp29" emma:lang="zh-CN" emma:confidence="0">
                  <emma:literal>‘</emma:literal>
                </emma:interpretation>
              </emma:one-of>
            </emma:emma>
          </inkml:annotationXML>
          <inkml:trace contextRef="#ctx0" brushRef="#br0" timeOffset="24819.916">227 762 148 0,'0'0'65'0,"0"0"-51"0,0 0-17 16,0 0 74-16,0 4-57 0,0 0 43 16,0-4-42-16,0 0 23 15,-4 3-28-15,-1 1 8 0,-3-4-12 16,0 0-2-16,-5 4-2 15,5-1 1-15,-5 5-2 16,5-5-1-16,-4 9 1 16,3-1 1-16,1 3-1 15,0-3-3-15,4 4 1 16,-1-4 4-16,5 4-3 16,0-4-2-16,9 0 1 15,-1-3 6-15,0-5-4 16,1 1-47-16,3-4 36 15,-4 0-123-15,5 0 103 16,-1 0-142-16</inkml:trace>
        </inkml:traceGroup>
        <inkml:traceGroup>
          <inkml:annotationXML>
            <emma:emma xmlns:emma="http://www.w3.org/2003/04/emma" version="1.0">
              <emma:interpretation id="{6C1B7F69-8B0A-4595-9C1C-18814028A231}" emma:medium="tactile" emma:mode="ink">
                <msink:context xmlns:msink="http://schemas.microsoft.com/ink/2010/main" type="inkWord" rotatedBoundingBox="23014,11367 23267,11359 23272,11505 23018,11513"/>
              </emma:interpretation>
              <emma:one-of disjunction-type="recognition" id="oneOf6">
                <emma:interpretation id="interp30" emma:lang="zh-CN" emma:confidence="0">
                  <emma:literal>a</emma:literal>
                </emma:interpretation>
                <emma:interpretation id="interp31" emma:lang="zh-CN" emma:confidence="0">
                  <emma:literal>八</emma:literal>
                </emma:interpretation>
                <emma:interpretation id="interp32" emma:lang="zh-CN" emma:confidence="0">
                  <emma:literal>人</emma:literal>
                </emma:interpretation>
                <emma:interpretation id="interp33" emma:lang="zh-CN" emma:confidence="0">
                  <emma:literal>ㄙ</emma:literal>
                </emma:interpretation>
                <emma:interpretation id="interp34" emma:lang="zh-CN" emma:confidence="0">
                  <emma:literal>“</emma:literal>
                </emma:interpretation>
              </emma:one-of>
            </emma:emma>
          </inkml:annotationXML>
          <inkml:trace contextRef="#ctx0" brushRef="#br0" timeOffset="25478.7455">431 784 168 0,'-5'-7'78'0,"5"7"-61"0,-4-4-21 0,4 4 70 16,0-3-53-16,0-1 35 15,-4 0-35-15,0 0 15 16,-4 1-20-16,-1-1 9 0,-3 4-12 15,3 0 2-15,1 7-5 16,0-3 10-16,0 7-9 16,-1-3 4-16,1 10-5 15,0-3 2-15,3 0-3 0,1-1-3 16,0-2 1-16,0-1 1 16,4-4 0-16,0 0-3 15,8-3 2-15,1 0 6 16,3-8-4-16,1 4 3 15,3-7-3-15,-3-1-1 16,7-3 1-16,-7 4-1 16,-1-1 0-16,-3 1-3 15,-1 3 2-15,0 1 4 16,-3 3-3-16,-1 0 14 16,0 7-10-16,0 0 9 15,0 1-10-15,0-1-4 0,5 1 1 16,-1-1 0-16,0 0 0 15,1-3-65-15,-1 0 51 16,0 0-171-16,13-4 142 16,-4 0-111-1</inkml:trace>
        </inkml:traceGroup>
        <inkml:traceGroup>
          <inkml:annotationXML>
            <emma:emma xmlns:emma="http://www.w3.org/2003/04/emma" version="1.0">
              <emma:interpretation id="{6055BD28-6483-48C0-B755-20A87D1BF574}" emma:medium="tactile" emma:mode="ink">
                <msink:context xmlns:msink="http://schemas.microsoft.com/ink/2010/main" type="inkWord" rotatedBoundingBox="23354,11252 23497,11248 23504,11492 23361,11496"/>
              </emma:interpretation>
              <emma:one-of disjunction-type="recognition" id="oneOf7">
                <emma:interpretation id="interp35" emma:lang="zh-CN" emma:confidence="0">
                  <emma:literal>t</emma:literal>
                </emma:interpretation>
                <emma:interpretation id="interp36" emma:lang="zh-CN" emma:confidence="0">
                  <emma:literal>十</emma:literal>
                </emma:interpretation>
                <emma:interpretation id="interp37" emma:lang="zh-CN" emma:confidence="0">
                  <emma:literal>f</emma:literal>
                </emma:interpretation>
                <emma:interpretation id="interp38" emma:lang="zh-CN" emma:confidence="0">
                  <emma:literal>七</emma:literal>
                </emma:interpretation>
                <emma:interpretation id="interp39" emma:lang="zh-CN" emma:confidence="0">
                  <emma:literal>山</emma:literal>
                </emma:interpretation>
              </emma:one-of>
            </emma:emma>
          </inkml:annotationXML>
          <inkml:trace contextRef="#ctx0" brushRef="#br0" timeOffset="25719.6051">664 773 184 0,'-13'0'82'0,"13"0"-65"0,0 4-21 0,0-4 84 0,0 4-64 16,0-4 23-16,4 0-27 16,0 0 8-16,5 0-14 15,-1 0-4-15,4 0 0 0,1 0-2 16,-1 0 0-16,1 0-20 15,-1-4 16-15,1 0-108 16,-1 1 87-16,1-1-173 16,-5 0 152-1,1 0 14-15</inkml:trace>
          <inkml:trace contextRef="#ctx0" brushRef="#br0" timeOffset="25944.4574">747 636 220 0,'-9'4'101'0,"9"-4"-79"0,-4 15-28 0,4-11 71 15,0 7-52-15,0 0 29 16,-4 11-31-16,4-4 11 16,-4 5-16-16,0-5-4 0,4 1 0 15,0-1 0-15,0 1-1 16,0-5-48-16,4 1 37 15,0-4-126-15,4 0 105 16,1 0-161 0</inkml:trace>
        </inkml:traceGroup>
        <inkml:traceGroup>
          <inkml:annotationXML>
            <emma:emma xmlns:emma="http://www.w3.org/2003/04/emma" version="1.0">
              <emma:interpretation id="{78CF9B7E-0BB0-4AE2-A87B-B450FE0C43F4}" emma:medium="tactile" emma:mode="ink">
                <msink:context xmlns:msink="http://schemas.microsoft.com/ink/2010/main" type="inkWord" rotatedBoundingBox="23579,11202 23627,11201 23636,11522 23588,11524"/>
              </emma:interpretation>
              <emma:one-of disjunction-type="recognition" id="oneOf8">
                <emma:interpretation id="interp40" emma:lang="zh-CN" emma:confidence="0">
                  <emma:literal>i</emma:literal>
                </emma:interpretation>
                <emma:interpretation id="interp41" emma:lang="zh-CN" emma:confidence="0">
                  <emma:literal>「</emma:literal>
                </emma:interpretation>
                <emma:interpretation id="interp42" emma:lang="zh-CN" emma:confidence="0">
                  <emma:literal>ⅰ</emma:literal>
                </emma:interpretation>
                <emma:interpretation id="interp43" emma:lang="zh-CN" emma:confidence="0">
                  <emma:literal>『</emma:literal>
                </emma:interpretation>
                <emma:interpretation id="interp44" emma:lang="zh-CN" emma:confidence="0">
                  <emma:literal>;</emma:literal>
                </emma:interpretation>
              </emma:one-of>
            </emma:emma>
          </inkml:annotationXML>
          <inkml:trace contextRef="#ctx0" brushRef="#br0" timeOffset="26138.6966">884 777 168 0,'-4'11'78'0,"4"-11"-61"0,0 15-21 16,0-11 81-16,0 7-61 16,0-4 34-16,0 8-37 15,0-4-7-15,0 0-3 16,0 0-6-16,0 0 2 0,0 0-120 16,4-3 95-16,0-1-162 15</inkml:trace>
          <inkml:trace contextRef="#ctx0" brushRef="#br0" timeOffset="26318.3321">892 588 192 0,'-4'0'85'0,"4"0"-67"0,0 4-23 0,0-4 58 15,0 0-43-15,0 7 0 16,4 1-6-16,1-1-9 15,-1 4-159 1,4 4 129-16,4-4-76 16</inkml:trace>
        </inkml:traceGroup>
        <inkml:traceGroup>
          <inkml:annotationXML>
            <emma:emma xmlns:emma="http://www.w3.org/2003/04/emma" version="1.0">
              <emma:interpretation id="{1AD0C87E-CA14-4496-8130-63BD77C600A6}" emma:medium="tactile" emma:mode="ink">
                <msink:context xmlns:msink="http://schemas.microsoft.com/ink/2010/main" type="inkWord" rotatedBoundingBox="23702,11360 23885,11355 23889,11510 23707,11516"/>
              </emma:interpretation>
              <emma:one-of disjunction-type="recognition" id="oneOf9">
                <emma:interpretation id="interp45" emma:lang="zh-CN" emma:confidence="0">
                  <emma:literal>o</emma:literal>
                </emma:interpretation>
                <emma:interpretation id="interp46" emma:lang="zh-CN" emma:confidence="0">
                  <emma:literal>。</emma:literal>
                </emma:interpretation>
                <emma:interpretation id="interp47" emma:lang="zh-CN" emma:confidence="0">
                  <emma:literal>○</emma:literal>
                </emma:interpretation>
                <emma:interpretation id="interp48" emma:lang="zh-CN" emma:confidence="0">
                  <emma:literal>0</emma:literal>
                </emma:interpretation>
                <emma:interpretation id="interp49" emma:lang="zh-CN" emma:confidence="0">
                  <emma:literal>O</emma:literal>
                </emma:interpretation>
              </emma:one-of>
            </emma:emma>
          </inkml:annotationXML>
          <inkml:trace contextRef="#ctx0" brushRef="#br0" timeOffset="26708.6649">996 758 208 0,'0'8'95'0,"0"-1"-75"0,0 12-25 0,0-16 61 16,5 9-45 0,-5-1 27-16,4 0-28 15,-4 0 8-15,4 0-12 16,0 0-2-16,4-4-2 0,1 1-2 16,3-1 1-16,-4 1 4 15,9-5-4-15,-4 1-3 16,-1-4 2-16,1 0 5 0,-1-7-4 15,0-1 0-15,5-7 0 16,0-11 1-16,-9 15-1 0,0 0-1 0,-8-3 1 16,0 2 4-1,-4-2-4 1,0 3 9-16,-4-1-8 16,-1 5 16-16,-7 3-14 15,3 1-2-15,-3 3 0 16,3 0-2-16,-3 7 0 15,3-3-3-15,5 3 2 16,-1 1-114-16,5-1 90 16,0-3-238-1</inkml:trace>
        </inkml:traceGroup>
        <inkml:traceGroup>
          <inkml:annotationXML>
            <emma:emma xmlns:emma="http://www.w3.org/2003/04/emma" version="1.0">
              <emma:interpretation id="{095D71CE-8A23-4606-AB49-0983C3F211B6}" emma:medium="tactile" emma:mode="ink">
                <msink:context xmlns:msink="http://schemas.microsoft.com/ink/2010/main" type="inkWord" rotatedBoundingBox="24007,11298 24206,11292 24212,11486 24012,11492"/>
              </emma:interpretation>
              <emma:one-of disjunction-type="recognition" id="oneOf10">
                <emma:interpretation id="interp50" emma:lang="zh-CN" emma:confidence="0">
                  <emma:literal>n</emma:literal>
                </emma:interpretation>
                <emma:interpretation id="interp51" emma:lang="zh-CN" emma:confidence="0">
                  <emma:literal>八</emma:literal>
                </emma:interpretation>
                <emma:interpretation id="interp52" emma:lang="zh-CN" emma:confidence="0">
                  <emma:literal>凵</emma:literal>
                </emma:interpretation>
                <emma:interpretation id="interp53" emma:lang="zh-CN" emma:confidence="0">
                  <emma:literal>冖</emma:literal>
                </emma:interpretation>
                <emma:interpretation id="interp54" emma:lang="zh-CN" emma:confidence="0">
                  <emma:literal>“</emma:literal>
                </emma:interpretation>
              </emma:one-of>
            </emma:emma>
          </inkml:annotationXML>
          <inkml:trace contextRef="#ctx0" brushRef="#br0" timeOffset="27219.21">1325 684 196 0,'0'8'88'0,"-4"-1"-69"0,0 4-24 16,4-3 83-16,0 3-62 15,-4 4 39 1,4-1-40-16,0 1 17 16,-5 0-24-16,1-4-4 0,4 0-2 15,0 0-2-15,0-3 0 16,0-1 8-16,0 0-6 16,0-3-4-16,0-8 2 15,0 4-3-15,9-14 2 16,3-8 4-16,1-1-3 15,-1 5-2-15,0-1 1 16,1 5-2-16,-1-1 2 16,1 7 1-16,-1 1 0 15,1 7 5-15,-1 4-4 16,1 3 25-16,-5 4-20 0,0 4 12 16,-3 0-13-16,-1 0-1 15,-4 3-2-15,0 1-2 16,0-1 1-16,0-3 4 15,0-4-4-15,0-4-95 16,4 1 74-16,0-1-198 16,9-11 167-1,-5 1-84-15</inkml:trace>
        </inkml:traceGroup>
        <inkml:traceGroup>
          <inkml:annotationXML>
            <emma:emma xmlns:emma="http://www.w3.org/2003/04/emma" version="1.0">
              <emma:interpretation id="{0DA94BD1-BD0E-4682-8890-4862C4C47AC0}" emma:medium="tactile" emma:mode="ink">
                <msink:context xmlns:msink="http://schemas.microsoft.com/ink/2010/main" type="inkWord" rotatedBoundingBox="24266,11394 24390,11390 24398,11646 24273,11650"/>
              </emma:interpretation>
              <emma:one-of disjunction-type="recognition" id="oneOf11">
                <emma:interpretation id="interp55" emma:lang="zh-CN" emma:confidence="0">
                  <emma:literal>,</emma:literal>
                </emma:interpretation>
                <emma:interpretation id="interp56" emma:lang="zh-CN" emma:confidence="0">
                  <emma:literal>/</emma:literal>
                </emma:interpretation>
                <emma:interpretation id="interp57" emma:lang="zh-CN" emma:confidence="0">
                  <emma:literal>1</emma:literal>
                </emma:interpretation>
                <emma:interpretation id="interp58" emma:lang="zh-CN" emma:confidence="0">
                  <emma:literal>丿</emma:literal>
                </emma:interpretation>
                <emma:interpretation id="interp59" emma:lang="zh-CN" emma:confidence="0">
                  <emma:literal>'</emma:literal>
                </emma:interpretation>
              </emma:one-of>
            </emma:emma>
          </inkml:annotationXML>
          <inkml:trace contextRef="#ctx0" brushRef="#br0" timeOffset="27444.6833">1674 777 216 0,'0'0'98'0,"5"7"-77"0,-1 1-26 0,-4-5 153 16,0 5-117-16,0-1 57 16,-13 8-64-16,5-4 0 15,-9 15-16-15,1-4-9 0,-1 11 1 16,5-3-79-16,-1 0 62 15,5-4-293 1,-1-8 240-16,5-3-49 16</inkml:trace>
        </inkml:traceGroup>
      </inkml:traceGroup>
    </inkml:traceGroup>
    <inkml:traceGroup>
      <inkml:annotationXML>
        <emma:emma xmlns:emma="http://www.w3.org/2003/04/emma" version="1.0">
          <emma:interpretation id="{789E6F14-DE35-4C57-BC53-E3E1F0F5F27B}" emma:medium="tactile" emma:mode="ink">
            <msink:context xmlns:msink="http://schemas.microsoft.com/ink/2010/main" type="paragraph" rotatedBoundingBox="22706,11699 24800,11782 24781,12241 22687,12159" alignmentLevel="2"/>
          </emma:interpretation>
        </emma:emma>
      </inkml:annotationXML>
      <inkml:traceGroup>
        <inkml:annotationXML>
          <emma:emma xmlns:emma="http://www.w3.org/2003/04/emma" version="1.0">
            <emma:interpretation id="{DE11F310-ECA5-4577-98B0-42DECDE4C1AB}" emma:medium="tactile" emma:mode="ink">
              <msink:context xmlns:msink="http://schemas.microsoft.com/ink/2010/main" type="line" rotatedBoundingBox="22706,11699 24800,11782 24781,12241 22687,12159"/>
            </emma:interpretation>
          </emma:emma>
        </inkml:annotationXML>
        <inkml:traceGroup>
          <inkml:annotationXML>
            <emma:emma xmlns:emma="http://www.w3.org/2003/04/emma" version="1.0">
              <emma:interpretation id="{ACA25858-6C0C-4017-BF7F-B0A282A7C1D9}" emma:medium="tactile" emma:mode="ink">
                <msink:context xmlns:msink="http://schemas.microsoft.com/ink/2010/main" type="inkWord" rotatedBoundingBox="22702,11788 22806,11792 22792,12135 22689,12131"/>
              </emma:interpretation>
              <emma:one-of disjunction-type="recognition" id="oneOf12">
                <emma:interpretation id="interp60" emma:lang="zh-CN" emma:confidence="0">
                  <emma:literal>l</emma:literal>
                </emma:interpretation>
                <emma:interpretation id="interp61" emma:lang="zh-CN" emma:confidence="0">
                  <emma:literal>(</emma:literal>
                </emma:interpretation>
                <emma:interpretation id="interp62" emma:lang="zh-CN" emma:confidence="0">
                  <emma:literal>L</emma:literal>
                </emma:interpretation>
                <emma:interpretation id="interp63" emma:lang="zh-CN" emma:confidence="0">
                  <emma:literal>〈</emma:literal>
                </emma:interpretation>
                <emma:interpretation id="interp64" emma:lang="zh-CN" emma:confidence="0">
                  <emma:literal>〔</emma:literal>
                </emma:interpretation>
              </emma:one-of>
            </emma:emma>
          </inkml:annotationXML>
          <inkml:trace contextRef="#ctx0" brushRef="#br0" timeOffset="37158.3043">23 1195 204 0,'4'-11'92'0,"-4"11"-73"0,4-8-24 0,-4 8 83 15,0 0-62-15,0 0 53 16,0 0-51-16,0 0 24 16,0 8-31-16,0-1 8 0,-4 4-13 15,0 0 7-15,0 11-10 16,0 1 2-16,-5 6-4 15,5-3 11-15,0 4-10 16,0-4 8-16,0 0-7 16,-1-4-2-16,10 0 0 15,-1-4-7-15,4 1 5 16,0-4-25-16,1-4 20 0,-1 0-96 16,4-7 80-16,1-1-166 15,4-3 144-15,-1 0-110 16</inkml:trace>
        </inkml:traceGroup>
        <inkml:traceGroup>
          <inkml:annotationXML>
            <emma:emma xmlns:emma="http://www.w3.org/2003/04/emma" version="1.0">
              <emma:interpretation id="{FDF4F27B-8BD3-4E98-8130-A6A42069483E}" emma:medium="tactile" emma:mode="ink">
                <msink:context xmlns:msink="http://schemas.microsoft.com/ink/2010/main" type="inkWord" rotatedBoundingBox="22960,12000 23163,12008 23157,12138 22955,12130"/>
              </emma:interpretation>
              <emma:one-of disjunction-type="recognition" id="oneOf13">
                <emma:interpretation id="interp65" emma:lang="zh-CN" emma:confidence="0">
                  <emma:literal>a</emma:literal>
                </emma:interpretation>
                <emma:interpretation id="interp66" emma:lang="zh-CN" emma:confidence="0">
                  <emma:literal>n</emma:literal>
                </emma:interpretation>
                <emma:interpretation id="interp67" emma:lang="zh-CN" emma:confidence="0">
                  <emma:literal>八</emma:literal>
                </emma:interpretation>
                <emma:interpretation id="interp68" emma:lang="zh-CN" emma:confidence="0">
                  <emma:literal>u</emma:literal>
                </emma:interpretation>
                <emma:interpretation id="interp69" emma:lang="zh-CN" emma:confidence="0">
                  <emma:literal>“</emma:literal>
                </emma:interpretation>
              </emma:one-of>
            </emma:emma>
          </inkml:annotationXML>
          <inkml:trace contextRef="#ctx0" brushRef="#br0" timeOffset="37698.926">281 1395 200 0,'-4'-4'88'0,"4"4"-69"0,0 7-24 0,0-3 92 16,0-4-70-16,0 0 56 15,0 0-54-15,0 0 27 16,0 0-34-16,0 0 1 0,0-4-8 16,0 1-1-16,0-1-3 15,0 0 2-15,-5 4-2 16,1 0 5-16,0 0-5 16,0 0-11-16,0 4 8 15,4 0 3-15,-4 7-1 16,4-4 0-16,0 8 1 15,0-4 4-15,0 4-4 16,0-4 6-16,0 0-6 16,0 0 0-16,0 0 0 15,0-4-1-15,0 1 0 16,0-4 0-16,4-4 0 0,0 0 2 16,4-8-1-16,-4 4-1 15,5-7 1-15,-1 0 1 16,0-4-1-16,1 1-3 15,-1-1 1-15,0 4 9 16,-3 0-6-16,-1 3 7 16,0 8-6-16,0 0 12 15,-4 8-11-15,0-5 0 16,4 8-2-16,0 1-2 16,1-1 1-16,-1-4 1 15,4 0-1-15,-4 1-34 16,9-1 26-16,-1 1-110 0,5-5 91 15,-5 1-158-15,5-4 140 16,-5 0-120 0</inkml:trace>
        </inkml:traceGroup>
        <inkml:traceGroup>
          <inkml:annotationXML>
            <emma:emma xmlns:emma="http://www.w3.org/2003/04/emma" version="1.0">
              <emma:interpretation id="{A010CF71-1191-4F94-A14C-ED10BA7CEA42}" emma:medium="tactile" emma:mode="ink">
                <msink:context xmlns:msink="http://schemas.microsoft.com/ink/2010/main" type="inkWord" rotatedBoundingBox="23263,11731 23512,11741 23497,12124 23247,12114"/>
              </emma:interpretation>
              <emma:one-of disjunction-type="recognition" id="oneOf14">
                <emma:interpretation id="interp70" emma:lang="zh-CN" emma:confidence="0">
                  <emma:literal>l</emma:literal>
                </emma:interpretation>
                <emma:interpretation id="interp71" emma:lang="zh-CN" emma:confidence="0">
                  <emma:literal>十</emma:literal>
                </emma:interpretation>
                <emma:interpretation id="interp72" emma:lang="zh-CN" emma:confidence="0">
                  <emma:literal>÷</emma:literal>
                </emma:interpretation>
                <emma:interpretation id="interp73" emma:lang="zh-CN" emma:confidence="0">
                  <emma:literal>屮</emma:literal>
                </emma:interpretation>
                <emma:interpretation id="interp74" emma:lang="zh-CN" emma:confidence="0">
                  <emma:literal>士</emma:literal>
                </emma:interpretation>
              </emma:one-of>
            </emma:emma>
          </inkml:annotationXML>
          <inkml:trace contextRef="#ctx0" brushRef="#br0" timeOffset="38002.6575">576 1317 176 0,'-25'0'82'0,"25"0"-65"0,-4 4-21 0,4-1 109 16,0 1-83-16,0 0 62 16,0-1-61-16,0 1 26 15,0 0-36-15,0-1 10 0,8 1-17 0,1 0 2 16,7 0-6-16,-3-1 2 16,8-3-3-16,-1 0 5 15,1-3-5-15,0-1 3 16,0 0-3-16,-5 0-3 15,1 1 1-15,0-1-52 16,-5 0 41-16,1 1-74 16,-5-1 65-16,0 0-102 15,-3 4 94-15,-1 0-141 16,-4-3 129 0,0-1-15-16</inkml:trace>
          <inkml:trace contextRef="#ctx0" brushRef="#br0" timeOffset="38223.8404">743 1128 256 0,'-9'-3'115'0,"9"3"-91"0,-4 11-30 0,4-8 88 32,-4 8-66-32,4-3 43 15,-4 10-44-15,0 1 26 16,-1 10-31-16,1-3 23 0,-4 11-24 16,4-3 3-16,0-9-8 15,-1-2-3-15,5-1 0 16,0-4-4-16,9 1 2 15,-5-4-55-15,8-1 44 16,-3-3-97-16,3 1 83 16,-3-1-156-16,3 0 139 15,-4-4-121 1</inkml:trace>
        </inkml:traceGroup>
        <inkml:traceGroup>
          <inkml:annotationXML>
            <emma:emma xmlns:emma="http://www.w3.org/2003/04/emma" version="1.0">
              <emma:interpretation id="{B410AE81-62F1-419A-BCAF-913B693C50A6}" emma:medium="tactile" emma:mode="ink">
                <msink:context xmlns:msink="http://schemas.microsoft.com/ink/2010/main" type="inkWord" rotatedBoundingBox="23652,12001 23738,12005 23730,12200 23645,12196"/>
              </emma:interpretation>
              <emma:one-of disjunction-type="recognition" id="oneOf15">
                <emma:interpretation id="interp75" emma:lang="zh-CN" emma:confidence="0">
                  <emma:literal>/</emma:literal>
                </emma:interpretation>
                <emma:interpretation id="interp76" emma:lang="zh-CN" emma:confidence="0">
                  <emma:literal>,</emma:literal>
                </emma:interpretation>
                <emma:interpretation id="interp77" emma:lang="zh-CN" emma:confidence="0">
                  <emma:literal>1</emma:literal>
                </emma:interpretation>
                <emma:interpretation id="interp78" emma:lang="zh-CN" emma:confidence="0">
                  <emma:literal>'</emma:literal>
                </emma:interpretation>
                <emma:interpretation id="interp79" emma:lang="zh-CN" emma:confidence="0">
                  <emma:literal>′</emma:literal>
                </emma:interpretation>
              </emma:one-of>
            </emma:emma>
          </inkml:annotationXML>
          <inkml:trace contextRef="#ctx0" brushRef="#br0" timeOffset="38516.473">1025 1391 244 0,'0'4'111'0,"0"-4"-87"0,5 0-30 0,-5 0 125 0,0 3-95 31,0 1 70-31,0 0-69 0,0-1 22 15,-9 8-33-15,5-3-6 0,-8 7-5 16,3-1 0-16,-3 5-2 16,-1-4-57-16,1 3 45 15,4 1-143-15,-1-1 119 16,5-3-235 0,4-4 206-16,0 0-16 15</inkml:trace>
        </inkml:traceGroup>
        <inkml:traceGroup>
          <inkml:annotationXML>
            <emma:emma xmlns:emma="http://www.w3.org/2003/04/emma" version="1.0">
              <emma:interpretation id="{9F978B9D-1B12-4EA8-AB19-E2999EC272CD}" emma:medium="tactile" emma:mode="ink">
                <msink:context xmlns:msink="http://schemas.microsoft.com/ink/2010/main" type="inkWord" rotatedBoundingBox="24127,11755 24419,11767 24404,12160 24111,12149"/>
              </emma:interpretation>
              <emma:one-of disjunction-type="recognition" id="oneOf16">
                <emma:interpretation id="interp80" emma:lang="zh-CN" emma:confidence="0">
                  <emma:literal>6</emma:literal>
                </emma:interpretation>
                <emma:interpretation id="interp81" emma:lang="zh-CN" emma:confidence="0">
                  <emma:literal>几</emma:literal>
                </emma:interpretation>
                <emma:interpretation id="interp82" emma:lang="zh-CN" emma:confidence="0">
                  <emma:literal>化</emma:literal>
                </emma:interpretation>
                <emma:interpretation id="interp83" emma:lang="zh-CN" emma:confidence="0">
                  <emma:literal>幺</emma:literal>
                </emma:interpretation>
                <emma:interpretation id="interp84" emma:lang="zh-CN" emma:confidence="0">
                  <emma:literal>“</emma:literal>
                </emma:interpretation>
              </emma:one-of>
            </emma:emma>
          </inkml:annotationXML>
          <inkml:trace contextRef="#ctx0" brushRef="#br0" timeOffset="39454.2426">1454 1147 260 0,'0'-4'118'0,"0"4"-93"0,0 0-32 0,0 0 110 16,0 4-83-16,0-1 53 15,0 9-54-15,0-5 17 16,-4 19-25-16,0-8 18 0,-5 16-22 16,5-9 0-16,-4 12-5 15,4-7 1-15,0 3-2 16,-1-7 2-16,1 4-2 16,4-4-9-16,0-4 6 0,0-4-49 15,4-7 39-15,1 1-56 16,7-9 51-16,-4 1-79 15,5-8 73-15,-5 1-56 16,5-9 58-16,-5 5-5 16,4-4 17-16,-3 0 4 15,-1 3 3-15,0 1 52 16,-3 0-39-16,-1 3 83 16,0 0-72-16,0 1 44 15,-4 3-49-15,0 0 33 16,0 11-37-16,0-4 7 15,0 4-14-15,0 0 4 16,4 0-7-16,0 0-5 0,5 1 2 16,-1-1 0-16,0-4 0 15,1 0 2-15,3-7-1 16,1 0 2-16,3-3-2 16,-3-1-3-16,3-3 1 15,-3-1-8-15,-1-3 7 16,1 0 4-16,-5-4-2 15,0 4 0-15,-8-4 1 16,0 4-4-16,-12-4 2 16,4 4 6-16,-5 0-4 15,1 4 0-15,-1 3 0 16,1 4 10-16,-1 8-9 16,1-5-9-16,3 5 6 15,1-1 3-15,0 4-2 0,4 0-61 16,-1 0 48-16,1-3-125 15,4 3 106-15,0 0-205 16,9-4 181 0,-1-3-25-16</inkml:trace>
        </inkml:traceGroup>
        <inkml:traceGroup>
          <inkml:annotationXML>
            <emma:emma xmlns:emma="http://www.w3.org/2003/04/emma" version="1.0">
              <emma:interpretation id="{E2B52DF4-63C5-423B-916F-008FAF2FA06E}" emma:medium="tactile" emma:mode="ink">
                <msink:context xmlns:msink="http://schemas.microsoft.com/ink/2010/main" type="inkWord" rotatedBoundingBox="24524,11989 24791,12000 24784,12175 24517,12165"/>
              </emma:interpretation>
              <emma:one-of disjunction-type="recognition" id="oneOf17">
                <emma:interpretation id="interp85" emma:lang="zh-CN" emma:confidence="0">
                  <emma:literal>“</emma:literal>
                </emma:interpretation>
                <emma:interpretation id="interp86" emma:lang="zh-CN" emma:confidence="0">
                  <emma:literal>凵</emma:literal>
                </emma:interpretation>
                <emma:interpretation id="interp87" emma:lang="zh-CN" emma:confidence="0">
                  <emma:literal>冖</emma:literal>
                </emma:interpretation>
                <emma:interpretation id="interp88" emma:lang="zh-CN" emma:confidence="0">
                  <emma:literal>心</emma:literal>
                </emma:interpretation>
                <emma:interpretation id="interp89" emma:lang="zh-CN" emma:confidence="0">
                  <emma:literal>”</emma:literal>
                </emma:interpretation>
              </emma:one-of>
            </emma:emma>
          </inkml:annotationXML>
          <inkml:trace contextRef="#ctx0" brushRef="#br0" timeOffset="39844.9173">1816 1380 284 0,'4'-4'128'0,"-4"4"-101"0,17 7-34 16,-13-3 118-16,0 4-89 0,0-1 41 15,0 8-46-15,1-1 21 16,-5 5-28-16,0-4 3 0,4 7-9 16,-4-4-3-16,4 1 0 15,0-4-1-15,0-8 0 16,0 1 2-16,5-12-1 15,-1 0-6-15,0-7 4 16,1 4 3-16,3-12-2 16,1 4-2-16,3-3 1 15,-3 3-2-15,3 0 2 16,-3 4 6-16,-1 4-4 16,1-1 11-16,-1 1-9 15,1 3 16-15,-5 12-15 16,0-1 1-16,-3 4-3 0,-1 0-7 15,0 0 4-15,0 0-76 16,-4 4 61-16,0-4-225 16,0 4 187-16,0 0-195 15</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2:35.006"/>
    </inkml:context>
    <inkml:brush xml:id="br0">
      <inkml:brushProperty name="width" value="0.03528" units="cm"/>
      <inkml:brushProperty name="height" value="0.03528" units="cm"/>
      <inkml:brushProperty name="fitToCurve" value="1"/>
    </inkml:brush>
  </inkml:definitions>
  <inkml:traceGroup>
    <inkml:annotationXML>
      <emma:emma xmlns:emma="http://www.w3.org/2003/04/emma" version="1.0">
        <emma:interpretation id="{A5749507-A42F-4E74-889C-BB55786D5A2F}" emma:medium="tactile" emma:mode="ink">
          <msink:context xmlns:msink="http://schemas.microsoft.com/ink/2010/main" type="writingRegion" rotatedBoundingBox="29141,6399 32573,6394 32574,7069 29142,7074"/>
        </emma:interpretation>
      </emma:emma>
    </inkml:annotationXML>
    <inkml:traceGroup>
      <inkml:annotationXML>
        <emma:emma xmlns:emma="http://www.w3.org/2003/04/emma" version="1.0">
          <emma:interpretation id="{89EE9655-FAFF-4691-B454-D0150E9F79C5}" emma:medium="tactile" emma:mode="ink">
            <msink:context xmlns:msink="http://schemas.microsoft.com/ink/2010/main" type="paragraph" rotatedBoundingBox="29141,6399 32573,6394 32574,7069 29142,7074" alignmentLevel="1"/>
          </emma:interpretation>
        </emma:emma>
      </inkml:annotationXML>
      <inkml:traceGroup>
        <inkml:annotationXML>
          <emma:emma xmlns:emma="http://www.w3.org/2003/04/emma" version="1.0">
            <emma:interpretation id="{34C1FEBA-4A13-4446-97C6-09C361CC0C18}" emma:medium="tactile" emma:mode="ink">
              <msink:context xmlns:msink="http://schemas.microsoft.com/ink/2010/main" type="line" rotatedBoundingBox="29141,6399 32573,6394 32574,7069 29142,7074"/>
            </emma:interpretation>
          </emma:emma>
        </inkml:annotationXML>
        <inkml:traceGroup>
          <inkml:annotationXML>
            <emma:emma xmlns:emma="http://www.w3.org/2003/04/emma" version="1.0">
              <emma:interpretation id="{A1339A83-F6D6-483A-A2CE-69D6BF7AA27C}" emma:medium="tactile" emma:mode="ink">
                <msink:context xmlns:msink="http://schemas.microsoft.com/ink/2010/main" type="inkWord" rotatedBoundingBox="29141,6399 29378,6398 29379,6937 29142,6938"/>
              </emma:interpretation>
              <emma:one-of disjunction-type="recognition" id="oneOf0">
                <emma:interpretation id="interp0" emma:lang="zh-CN" emma:confidence="0">
                  <emma:literal>b</emma:literal>
                </emma:interpretation>
                <emma:interpretation id="interp1" emma:lang="zh-CN" emma:confidence="0">
                  <emma:literal>6</emma:literal>
                </emma:interpretation>
                <emma:interpretation id="interp2" emma:lang="zh-CN" emma:confidence="0">
                  <emma:literal>L</emma:literal>
                </emma:interpretation>
                <emma:interpretation id="interp3" emma:lang="zh-CN" emma:confidence="0">
                  <emma:literal>山</emma:literal>
                </emma:interpretation>
                <emma:interpretation id="interp4" emma:lang="zh-CN" emma:confidence="0">
                  <emma:literal>匕</emma:literal>
                </emma:interpretation>
              </emma:one-of>
            </emma:emma>
          </inkml:annotationXML>
          <inkml:trace contextRef="#ctx0" brushRef="#br0">-22 721 120 0,'4'-8'55'0,"-4"8"-43"0,0-14-15 0,0 14 85 0,0 0-65 15,0 0 58-15,0 3-55 16,0-3 25-16,0 8-32 15,0-1 26-15,0 8-30 0,0 0 10 16,-4 7-13-16,-1-4 1 16,1 23-5-16,0-8 2 15,-4 15-3-15,4-7 5 16,-1 3-5-16,1-7-3 16,0 4 2-16,0-4 3 15,4-4-3-15,0-3 0 0,4-4 1 16,-4-4 1-16,8-11-1 15,1-4-9-15,3-14 6 16,-3 3-13-16,3-7 12 16,0 0-5-16,1-4 6 15,-1 1-2-15,1-1 3 16,-5 4-2-16,1 0 2 16,-1 3 4-16,-4 4-3 15,0 1-2-15,0 6 1 16,1-3 12-16,-1 8-9 15,-4-1 11-15,4 4-10 16,-4-3 4-16,4 7-5 16,-4-4-1-16,4 0 0 15,0 0-1-15,1-4 0 0,-1-3 2 16,4-8-1-16,0 1 2 16,5-5-2-16,-5 1 2 15,0-8-2-15,1 4 2 16,-5-8-2-16,0 5 5 15,-8-5-5-15,4 4 0 16,-4 1 0-16,0 2-1 16,-5 5 0-16,5 0 2 15,-4 7-1-15,4 0-1 16,-1 7 1-16,1 0 1 16,0 1-1-16,0-1-45 15,4 1 34-15,0-1-139 0,0-3 115 16,0-1-188-1</inkml:trace>
        </inkml:traceGroup>
        <inkml:traceGroup>
          <inkml:annotationXML>
            <emma:emma xmlns:emma="http://www.w3.org/2003/04/emma" version="1.0">
              <emma:interpretation id="{CC9A49C2-94F8-4318-AE08-E779594C62CD}" emma:medium="tactile" emma:mode="ink">
                <msink:context xmlns:msink="http://schemas.microsoft.com/ink/2010/main" type="inkWord" rotatedBoundingBox="29528,6735 29698,6734 29699,6941 29529,6942"/>
              </emma:interpretation>
              <emma:one-of disjunction-type="recognition" id="oneOf1">
                <emma:interpretation id="interp5" emma:lang="zh-CN" emma:confidence="0">
                  <emma:literal>c</emma:literal>
                </emma:interpretation>
                <emma:interpretation id="interp6" emma:lang="zh-CN" emma:confidence="0">
                  <emma:literal>C</emma:literal>
                </emma:interpretation>
                <emma:interpretation id="interp7" emma:lang="zh-CN" emma:confidence="0">
                  <emma:literal>[</emma:literal>
                </emma:interpretation>
                <emma:interpretation id="interp8" emma:lang="zh-CN" emma:confidence="0">
                  <emma:literal>。</emma:literal>
                </emma:interpretation>
                <emma:interpretation id="interp9" emma:lang="zh-CN" emma:confidence="0">
                  <emma:literal>(</emma:literal>
                </emma:interpretation>
              </emma:one-of>
            </emma:emma>
          </inkml:annotationXML>
          <inkml:trace contextRef="#ctx0" brushRef="#br0" timeOffset="359.5246">460 1046 260 0,'-21'-7'115'0,"21"7"-91"0,-16-4-30 0,16 4 66 15,-4 0-49 1,-1 0 16-16,-3 4-19 16,4-1 4-16,-9 9-9 15,5-5 4-15,-4 8-6 0,-5-4 6 16,9 4-6-16,-1-1 3 15,1 5-3-15,4-1-1 16,4 1 1-16,0-1 1 16,4 1-1-16,0-4-3 15,9-4 1-15,-5-4-44 16,13-7 35-16,0 0-111 16,4-7 93-16,-5-1-167 15,5-3 148-15,4 0-12 16</inkml:trace>
        </inkml:traceGroup>
        <inkml:traceGroup>
          <inkml:annotationXML>
            <emma:emma xmlns:emma="http://www.w3.org/2003/04/emma" version="1.0">
              <emma:interpretation id="{2342D16D-343C-40C4-B36E-F13A01B0E27D}" emma:medium="tactile" emma:mode="ink">
                <msink:context xmlns:msink="http://schemas.microsoft.com/ink/2010/main" type="inkWord" rotatedBoundingBox="29840,6765 29990,6764 29991,6912 29841,6913"/>
              </emma:interpretation>
              <emma:one-of disjunction-type="recognition" id="oneOf2">
                <emma:interpretation id="interp10" emma:lang="zh-CN" emma:confidence="0">
                  <emma:literal>a</emma:literal>
                </emma:interpretation>
                <emma:interpretation id="interp11" emma:lang="zh-CN" emma:confidence="0">
                  <emma:literal>〝</emma:literal>
                </emma:interpretation>
                <emma:interpretation id="interp12" emma:lang="zh-CN" emma:confidence="0">
                  <emma:literal>“</emma:literal>
                </emma:interpretation>
                <emma:interpretation id="interp13" emma:lang="zh-CN" emma:confidence="0">
                  <emma:literal>厶</emma:literal>
                </emma:interpretation>
                <emma:interpretation id="interp14" emma:lang="zh-CN" emma:confidence="0">
                  <emma:literal>u</emma:literal>
                </emma:interpretation>
              </emma:one-of>
            </emma:emma>
          </inkml:annotationXML>
          <inkml:trace contextRef="#ctx0" brushRef="#br0" timeOffset="824.8897">714 1139 204 0,'0'0'92'0,"0"0"-73"0,0-4-24 0,0 4 78 16,0 0-59-16,0 0 29 15,0-4-31-15,0 0 2 16,0-3-10-16,0 0 5 0,-4-4-6 15,0 0 15-15,-1-1-14 16,1 5 15-16,0 3-14 16,0 1 11-16,-4 10-11 15,-1 0 11-15,1 8-12 16,0 0 3-16,-1 0-5 0,5-4 5 16,0 7-6-16,0-3 6 15,4 0-6-15,0-4-3 16,8 0 2-16,-4-3 5 15,9-8-4-15,-5 0-3 16,0-8 2-16,1 4 5 16,-1-7-4-16,0 4-3 15,1-4 2-15,-5 0 0 16,0 3 0-16,0 1-3 16,0 3 2-16,1 1 4 15,-1 6-3-15,-4-3 9 16,4 8-7-16,-4-5-4 15,4 5 2-15,-4-1 3 0,4 1-3 16,0-5-36-16,1 5 28 16,-1-1-89-16,0 0 74 15,0-3-149-15,4-4 131 16,1 0-119 0</inkml:trace>
        </inkml:traceGroup>
        <inkml:traceGroup>
          <inkml:annotationXML>
            <emma:emma xmlns:emma="http://www.w3.org/2003/04/emma" version="1.0">
              <emma:interpretation id="{3BCB77DC-B4AC-4320-BF55-91D816BBD81F}" emma:medium="tactile" emma:mode="ink">
                <msink:context xmlns:msink="http://schemas.microsoft.com/ink/2010/main" type="inkWord" rotatedBoundingBox="29981,6472 30243,6471 30244,6875 29982,6876"/>
              </emma:interpretation>
              <emma:one-of disjunction-type="recognition" id="oneOf3">
                <emma:interpretation id="interp15" emma:lang="zh-CN" emma:confidence="0">
                  <emma:literal>t</emma:literal>
                </emma:interpretation>
                <emma:interpretation id="interp16" emma:lang="zh-CN" emma:confidence="0">
                  <emma:literal>十</emma:literal>
                </emma:interpretation>
                <emma:interpretation id="interp17" emma:lang="zh-CN" emma:confidence="0">
                  <emma:literal>七</emma:literal>
                </emma:interpretation>
                <emma:interpretation id="interp18" emma:lang="zh-CN" emma:confidence="0">
                  <emma:literal>士</emma:literal>
                </emma:interpretation>
                <emma:interpretation id="interp19" emma:lang="zh-CN" emma:confidence="0">
                  <emma:literal>电</emma:literal>
                </emma:interpretation>
              </emma:one-of>
            </emma:emma>
          </inkml:annotationXML>
          <inkml:trace contextRef="#ctx0" brushRef="#br0" timeOffset="1105.1036">785 1009 260 0,'-9'0'115'0,"9"0"-91"0,0 4-30 0,0 0 77 0,4-1-57 0,1 1 31 16,3 0-32-16,0-1 9 15,9 1-16-15,-5 0 2 0,13-4-6 16,-4 0-4-16,4-4 2 15,-4 0 3 1,0 1-3-16,0-1 6 16,-1 0-5-16,-3 1-75 15,-5-1 58-15,1 0-107 16,-9 0 94-16,0 1-206 16,0-5 180-1,-4 1 24-15</inkml:trace>
          <inkml:trace contextRef="#ctx0" brushRef="#br0" timeOffset="1319.5931">984 795 204 0,'-8'-23'92'0,"8"23"-73"0,-4 4-24 15,4 0 106-15,0 3-81 0,0 1 50 16,-4 6-51-16,0-2 19 16,-5 21-27-16,1-4 16 0,-5 12-20 0,5-4 2 0,0 4-7 31,-1-12-1-31,5 5 0 15,0-5-4-15,4-3 2 16,0-4-72-16,8-7 57 16,-3-4-129-16,7-7 111 15,-4 0-203 1,5-8 180-16,4 4 26 0</inkml:trace>
        </inkml:traceGroup>
        <inkml:traceGroup>
          <inkml:annotationXML>
            <emma:emma xmlns:emma="http://www.w3.org/2003/04/emma" version="1.0">
              <emma:interpretation id="{A14B179D-6C4D-4173-9C5A-9622FC2E3DC6}" emma:medium="tactile" emma:mode="ink">
                <msink:context xmlns:msink="http://schemas.microsoft.com/ink/2010/main" type="inkWord" rotatedBoundingBox="30360,6509 30435,6508 30436,6882 30361,6882"/>
              </emma:interpretation>
              <emma:one-of disjunction-type="recognition" id="oneOf4">
                <emma:interpretation id="interp20" emma:lang="zh-CN" emma:confidence="0">
                  <emma:literal>i</emma:literal>
                </emma:interpretation>
                <emma:interpretation id="interp21" emma:lang="zh-CN" emma:confidence="0">
                  <emma:literal>ⅰ</emma:literal>
                </emma:interpretation>
                <emma:interpretation id="interp22" emma:lang="zh-CN" emma:confidence="0">
                  <emma:literal>;</emma:literal>
                </emma:interpretation>
                <emma:interpretation id="interp23" emma:lang="zh-CN" emma:confidence="0">
                  <emma:literal>.</emma:literal>
                </emma:interpretation>
                <emma:interpretation id="interp24" emma:lang="zh-CN" emma:confidence="0">
                  <emma:literal>‘</emma:literal>
                </emma:interpretation>
              </emma:one-of>
            </emma:emma>
          </inkml:annotationXML>
          <inkml:trace contextRef="#ctx0" brushRef="#br0" timeOffset="1532.523">1159 1017 260 0,'0'7'118'0,"0"-7"-93"0,0 18-32 15,0-14 101-15,0 11-75 16,0-4 19-16,0 8-27 16,0-5-4-16,-4 1-5 15,4 0-7-15,0-4 4 0,0-4-109 16,0 4 86-16,0 1-162 15,0-9 141 1,0 1-88-16</inkml:trace>
          <inkml:trace contextRef="#ctx0" brushRef="#br0" timeOffset="1726.4312">1209 821 280 0,'-4'-12'125'0,"4"12"-99"0,4 0-33 0,-4 0 73 0,4 4-53 16,-4 0-10-16,4 0 0 16,-4-1-7-1,4 5 3-15,1-5-148 0,-1 5 117 16,-4-1-190 0</inkml:trace>
        </inkml:traceGroup>
        <inkml:traceGroup>
          <inkml:annotationXML>
            <emma:emma xmlns:emma="http://www.w3.org/2003/04/emma" version="1.0">
              <emma:interpretation id="{919958F5-FE4C-47F4-A0CC-8C392B28EC2E}" emma:medium="tactile" emma:mode="ink">
                <msink:context xmlns:msink="http://schemas.microsoft.com/ink/2010/main" type="inkWord" rotatedBoundingBox="30522,6657 30630,6656 30631,6871 30523,6872"/>
              </emma:interpretation>
              <emma:one-of disjunction-type="recognition" id="oneOf5">
                <emma:interpretation id="interp25" emma:lang="zh-CN" emma:confidence="0">
                  <emma:literal>o</emma:literal>
                </emma:interpretation>
                <emma:interpretation id="interp26" emma:lang="zh-CN" emma:confidence="0">
                  <emma:literal>。</emma:literal>
                </emma:interpretation>
                <emma:interpretation id="interp27" emma:lang="zh-CN" emma:confidence="0">
                  <emma:literal>0</emma:literal>
                </emma:interpretation>
                <emma:interpretation id="interp28" emma:lang="zh-CN" emma:confidence="0">
                  <emma:literal>O</emma:literal>
                </emma:interpretation>
                <emma:interpretation id="interp29" emma:lang="zh-CN" emma:confidence="0">
                  <emma:literal>U</emma:literal>
                </emma:interpretation>
              </emma:one-of>
            </emma:emma>
          </inkml:annotationXML>
          <inkml:trace contextRef="#ctx0" brushRef="#br0" timeOffset="2266.2958">1317 1039 236 0,'0'7'108'0,"0"-7"-85"0,0 15-29 16,0-11 108-16,4 3-82 15,0 0 33-15,1 1-38 16,-1-1-4-16,0 4-7 15,0 0-3-15,0 0 0 0,0 1-1 16,1 2 0-16,-1-3-3 0,4-7 2 16,-4 0 4-16,5-8-3 15,-5 4 3-15,4-4-2 16,0 1-1-16,1-8 1 16,-1 0 1-16,-4-8-1 15,0 4 5-15,-4-7-5 16,0 0 6-16,0 0-6 15,0 0 17-15,-4 3-14 16,0 4 12-16,0 0-11 16,0 4 8-16,0 11-10 15,-1 0 2-15,-3 8-4 16,4 3-6-16,0 4 4 16,0-4-25-16,-5 4 20 15,9-4-118-15,0 0 96 16,0 0-207-16,0-7 179 15,9-1-62-15</inkml:trace>
        </inkml:traceGroup>
        <inkml:traceGroup>
          <inkml:annotationXML>
            <emma:emma xmlns:emma="http://www.w3.org/2003/04/emma" version="1.0">
              <emma:interpretation id="{FF36B75A-2777-4689-89E7-290DABD8341D}" emma:medium="tactile" emma:mode="ink">
                <msink:context xmlns:msink="http://schemas.microsoft.com/ink/2010/main" type="inkWord" rotatedBoundingBox="30693,6676 30980,6675 30981,6852 30694,6853"/>
              </emma:interpretation>
              <emma:one-of disjunction-type="recognition" id="oneOf6">
                <emma:interpretation id="interp30" emma:lang="zh-CN" emma:confidence="0">
                  <emma:literal>n</emma:literal>
                </emma:interpretation>
                <emma:interpretation id="interp31" emma:lang="zh-CN" emma:confidence="0">
                  <emma:literal>冖</emma:literal>
                </emma:interpretation>
                <emma:interpretation id="interp32" emma:lang="zh-CN" emma:confidence="0">
                  <emma:literal>~</emma:literal>
                </emma:interpretation>
                <emma:interpretation id="interp33" emma:lang="zh-CN" emma:confidence="0">
                  <emma:literal>”</emma:literal>
                </emma:interpretation>
                <emma:interpretation id="interp34" emma:lang="zh-CN" emma:confidence="0">
                  <emma:literal>“</emma:literal>
                </emma:interpretation>
              </emma:one-of>
            </emma:emma>
          </inkml:annotationXML>
          <inkml:trace contextRef="#ctx0" brushRef="#br0" timeOffset="2565.8053">1488 987 220 0,'0'-4'101'0,"0"4"-79"0,8-7-28 16,-4 7 127-16,0 0-96 15,1 0 47-15,-1 0-51 16,-4 0 20-16,8 7-30 16,-4 1 5-16,-4 6-11 0,0-2 2 0,0 6-5 15,0-3-4-15,0 0 2 16,0-1 3-16,0-2-3 16,0-1 0-16,0-4 1 15,0 0-1-15,4-3 0 16,1 0 5-16,3-4-4 15,0 0-5-15,9-11 3 16,-5 3 0-16,9-10 1 16,-8 3-3-16,12-3 2 15,-9-1 1-15,5 1 0 16,-4 3 0-16,-1 7 0 16,-3 1 22-16,-1 7-17 15,1 0 29-15,-5 11-26 16,0 0 8-16,-4 8-12 0,1-1-11 15,-5 1 6-15,0-1 0 16,0 1 1-16,0-5-76 16,0-3 60-16,0 1-155 15,4-5 132-15,-4 0-261 16</inkml:trace>
        </inkml:traceGroup>
        <inkml:traceGroup>
          <inkml:annotationXML>
            <emma:emma xmlns:emma="http://www.w3.org/2003/04/emma" version="1.0">
              <emma:interpretation id="{4C575CA9-7459-4E91-9ECF-92EC62D19D2F}" emma:medium="tactile" emma:mode="ink">
                <msink:context xmlns:msink="http://schemas.microsoft.com/ink/2010/main" type="inkWord" rotatedBoundingBox="31013,6791 31204,6790 31205,7071 31014,7072"/>
              </emma:interpretation>
              <emma:one-of disjunction-type="recognition" id="oneOf7">
                <emma:interpretation id="interp35" emma:lang="zh-CN" emma:confidence="0">
                  <emma:literal>/</emma:literal>
                </emma:interpretation>
                <emma:interpretation id="interp36" emma:lang="zh-CN" emma:confidence="0">
                  <emma:literal>,</emma:literal>
                </emma:interpretation>
                <emma:interpretation id="interp37" emma:lang="zh-CN" emma:confidence="0">
                  <emma:literal>1</emma:literal>
                </emma:interpretation>
                <emma:interpretation id="interp38" emma:lang="zh-CN" emma:confidence="0">
                  <emma:literal>0</emma:literal>
                </emma:interpretation>
                <emma:interpretation id="interp39" emma:lang="zh-CN" emma:confidence="0">
                  <emma:literal>'</emma:literal>
                </emma:interpretation>
              </emma:one-of>
            </emma:emma>
          </inkml:annotationXML>
          <inkml:trace contextRef="#ctx0" brushRef="#br0" timeOffset="2838.1523">1999 1094 348 0,'-4'-3'154'0,"4"3"-121"0,0 3-42 0,0 1 114 15,0 3-85-15,0 1 41 16,-4 3-44-16,0 0 13 16,-17 7-22-16,13 1-2 0,-17 18-4 15,4-4-46-15,-8 4 34 16,4-4-139-16,0 1 115 16,0-8-339-1</inkml:trace>
        </inkml:traceGroup>
        <inkml:traceGroup>
          <inkml:annotationXML>
            <emma:emma xmlns:emma="http://www.w3.org/2003/04/emma" version="1.0">
              <emma:interpretation id="{7D9414ED-7624-4C48-8981-4E97B2CB3067}" emma:medium="tactile" emma:mode="ink">
                <msink:context xmlns:msink="http://schemas.microsoft.com/ink/2010/main" type="inkWord" rotatedBoundingBox="31425,6639 31666,6638 31667,6934 31426,6935"/>
              </emma:interpretation>
              <emma:one-of disjunction-type="recognition" id="oneOf8">
                <emma:interpretation id="interp40" emma:lang="zh-CN" emma:confidence="0">
                  <emma:literal>n</emma:literal>
                </emma:interpretation>
                <emma:interpretation id="interp41" emma:lang="zh-CN" emma:confidence="0">
                  <emma:literal>八</emma:literal>
                </emma:interpretation>
                <emma:interpretation id="interp42" emma:lang="zh-CN" emma:confidence="0">
                  <emma:literal>凵</emma:literal>
                </emma:interpretation>
                <emma:interpretation id="interp43" emma:lang="zh-CN" emma:confidence="0">
                  <emma:literal>川</emma:literal>
                </emma:interpretation>
                <emma:interpretation id="interp44" emma:lang="zh-CN" emma:confidence="0">
                  <emma:literal>"</emma:literal>
                </emma:interpretation>
              </emma:one-of>
            </emma:emma>
          </inkml:annotationXML>
          <inkml:trace contextRef="#ctx0" brushRef="#br0" timeOffset="3751.7217">2249 950 168 0,'-4'-7'78'0,"4"7"-61"0,4-4-21 16,-4 4 123-16,0 0-94 15,0 0 73-15,0 4-73 16,0-1 40-16,0 16-48 15,0-1 8-15,0 8-18 0,-4-4 7 16,0 12-11-16,0-5-7 16,-1 1 4-16,1-4-1 0,-4-4 1 15,8-4 5-15,0-3-4 16,0-4-8-16,0-7 5 16,0 0-2-16,0-15 3 15,8-1 4-15,1-6-3 16,-1 3-5-16,4-7 4 15,-3 3 3-15,3-3-2 16,-3 0 9-16,3 0-7 16,0 3-7-16,-3 1 5 15,7 3 13-15,-3 4-10 16,-5 0 4-16,5 7-5 16,-5 1 8-16,0 10-8 15,-3 0 5-15,7 12-6 16,-8-4 6-16,0 3-6 15,0 1-3-15,1-1 2 0,-5-3 3 16,8 0-3-16,-4-4 0 16,-4 4 1-16,0-4-1 15,0 7 0-15,0-3 0 16,0-4 0-16,0 0-28 16,0 0 22-16,0-3-99 15,0-1 81-15,8-3-228 16,5-8 194-16,-5 0-100 15</inkml:trace>
        </inkml:traceGroup>
        <inkml:traceGroup>
          <inkml:annotationXML>
            <emma:emma xmlns:emma="http://www.w3.org/2003/04/emma" version="1.0">
              <emma:interpretation id="{D6EBFBA3-A625-4993-82C8-2EAAFA951E0F}" emma:medium="tactile" emma:mode="ink">
                <msink:context xmlns:msink="http://schemas.microsoft.com/ink/2010/main" type="inkWord" rotatedBoundingBox="31804,6691 31903,6690 31904,6889 31805,6890"/>
              </emma:interpretation>
              <emma:one-of disjunction-type="recognition" id="oneOf9">
                <emma:interpretation id="interp45" emma:lang="zh-CN" emma:confidence="0">
                  <emma:literal>o</emma:literal>
                </emma:interpretation>
                <emma:interpretation id="interp46" emma:lang="zh-CN" emma:confidence="0">
                  <emma:literal>。</emma:literal>
                </emma:interpretation>
                <emma:interpretation id="interp47" emma:lang="zh-CN" emma:confidence="0">
                  <emma:literal>0</emma:literal>
                </emma:interpretation>
                <emma:interpretation id="interp48" emma:lang="zh-CN" emma:confidence="0">
                  <emma:literal>匕</emma:literal>
                </emma:interpretation>
                <emma:interpretation id="interp49" emma:lang="zh-CN" emma:confidence="0">
                  <emma:literal>U</emma:literal>
                </emma:interpretation>
              </emma:one-of>
            </emma:emma>
          </inkml:annotationXML>
          <inkml:trace contextRef="#ctx0" brushRef="#br0" timeOffset="4249.3727">2615 1002 284 0,'-4'-11'128'0,"4"11"-101"0,-8 14-34 0,8-10 71 15,0 4-52-15,0-1 24 16,-4 8-26-16,4-4 5 15,0 11-11-15,0-3-2 0,4 3-1 16,-4-4-4-16,8 1 2 16,-4-1 9-16,5-7-6 15,-5 0-4-15,0-11 2 0,4 0 3 16,-4-3-3-16,9-1 3 16,-5-7-2-16,0 3 2 15,5-6-2-15,-9 3 2 16,0-8-2-16,0 4-1 15,-4-7 1-15,0 4 15 16,-4 7-12-16,0-1 10 16,0 5-11-16,-9 0 2 15,9 7-4-15,0 0-3 16,0 7 1-16,0 0-2 16,0 5 2-16,-5-5-86 0,9 0 68 15,-4 1-175-15,8-5 149 16,-4 1-152-1</inkml:trace>
        </inkml:traceGroup>
        <inkml:traceGroup>
          <inkml:annotationXML>
            <emma:emma xmlns:emma="http://www.w3.org/2003/04/emma" version="1.0">
              <emma:interpretation id="{EA437761-3BB9-42C2-826B-6A40CBC2F493}" emma:medium="tactile" emma:mode="ink">
                <msink:context xmlns:msink="http://schemas.microsoft.com/ink/2010/main" type="inkWord" rotatedBoundingBox="32012,6628 32257,6627 32258,6860 32013,6861"/>
              </emma:interpretation>
              <emma:one-of disjunction-type="recognition" id="oneOf10">
                <emma:interpretation id="interp50" emma:lang="zh-CN" emma:confidence="0">
                  <emma:literal>n</emma:literal>
                </emma:interpretation>
                <emma:interpretation id="interp51" emma:lang="zh-CN" emma:confidence="0">
                  <emma:literal>u</emma:literal>
                </emma:interpretation>
                <emma:interpretation id="interp52" emma:lang="zh-CN" emma:confidence="0">
                  <emma:literal>凵</emma:literal>
                </emma:interpretation>
                <emma:interpretation id="interp53" emma:lang="zh-CN" emma:confidence="0">
                  <emma:literal>〝</emma:literal>
                </emma:interpretation>
                <emma:interpretation id="interp54" emma:lang="zh-CN" emma:confidence="0">
                  <emma:literal>Ⅵ</emma:literal>
                </emma:interpretation>
              </emma:one-of>
            </emma:emma>
          </inkml:annotationXML>
          <inkml:trace contextRef="#ctx0" brushRef="#br0" timeOffset="4743.7207">2844 931 292 0,'0'-3'131'0,"0"3"-103"0,0 0-35 0,0 3 96 0,0 5-72 16,0-1 26-16,0 12-31 15,0 10 15-15,-8 1-20 16,4-8 2-16,-5 4-7 0,1-4-1 16,4-3 0-16,0-5 4 15,4 1-4-15,0 0-3 16,0-11 2-16,0-4-6 15,0 0 5-15,0 0 0 16,8-4 1-16,4-7-3 16,5-4 2-16,-5 4 9 15,1-7-6-15,-1 3-9 16,5-7 5-16,0-8 4 16,4 8-2-16,-5 3 0 15,-3 8 1-15,-5 8 10 0,0 6-9 16,-4 1 19-16,-4 11-16 15,0 7 7-15,0-4-9 16,0-3-2-16,0 4 0 16,0-1-4-16,0-3 2 15,0 0-44-15,0-8 35 16,0 1-80-16,0-1 69 16,13 0-137-16,-1-3 121 15,-7 0-163 1,7-8 151-16,13-3-10 15</inkml:trace>
        </inkml:traceGroup>
        <inkml:traceGroup>
          <inkml:annotationXML>
            <emma:emma xmlns:emma="http://www.w3.org/2003/04/emma" version="1.0">
              <emma:interpretation id="{A2116DFB-6771-4719-AF31-E8161877BF25}" emma:medium="tactile" emma:mode="ink">
                <msink:context xmlns:msink="http://schemas.microsoft.com/ink/2010/main" type="inkWord" rotatedBoundingBox="32357,6643 32573,6642 32574,6860 32358,6861"/>
              </emma:interpretation>
              <emma:one-of disjunction-type="recognition" id="oneOf11">
                <emma:interpretation id="interp55" emma:lang="zh-CN" emma:confidence="0">
                  <emma:literal>e</emma:literal>
                </emma:interpretation>
                <emma:interpretation id="interp56" emma:lang="zh-CN" emma:confidence="0">
                  <emma:literal>七</emma:literal>
                </emma:interpretation>
                <emma:interpretation id="interp57" emma:lang="zh-CN" emma:confidence="0">
                  <emma:literal>匕</emma:literal>
                </emma:interpretation>
                <emma:interpretation id="interp58" emma:lang="zh-CN" emma:confidence="0">
                  <emma:literal>q</emma:literal>
                </emma:interpretation>
                <emma:interpretation id="interp59" emma:lang="zh-CN" emma:confidence="0">
                  <emma:literal>兄</emma:literal>
                </emma:interpretation>
              </emma:one-of>
            </emma:emma>
          </inkml:annotationXML>
          <inkml:trace contextRef="#ctx0" brushRef="#br0" timeOffset="5137.2986">3152 1031 288 0,'0'0'131'0,"0"4"-103"0,4 0-35 0,-4-4 82 0,0 7-61 15,13 1 38-15,-5-1-38 0,4 0 14 16,-3 1-20-1,3-5-2-15,-4-3-4 0,1 0 1 16,-1-3-2-16,5-8 8 16,-1-4-7-16,-4 0-4 15,1 0 2-15,-5 0 3 16,-4 1-3-16,0-1 3 16,0 0-2-16,-4 4-3 15,-5 4 1-15,1 7 4 0,-4 7-3 16,-9 8 9-16,12 7-7 15,-3 0 2-15,4 4-3 16,-1 0 19-16,5-4-16 16,4-3 5-16,8-1-7 15,-3-3 2-15,7-4-3 16,5-4-1-16,-5-3 1 16,1 0-10-16,-1-4 7 15,5 0-46-15,-1 0 37 16,9 0-119-16,0 0 100 15,-4-4-307 1</inkml:trace>
        </inkml:traceGroup>
      </inkml:traceGroup>
    </inkml:traceGroup>
  </inkml:traceGroup>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2:50.724"/>
    </inkml:context>
    <inkml:brush xml:id="br0">
      <inkml:brushProperty name="width" value="0.09333" units="cm"/>
      <inkml:brushProperty name="height" value="0.09333" units="cm"/>
      <inkml:brushProperty name="color" value="#177D36"/>
      <inkml:brushProperty name="fitToCurve" value="1"/>
    </inkml:brush>
    <inkml:brush xml:id="br1">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FE9ED4F7-379B-4384-AEB4-A34A2AA0C033}" emma:medium="tactile" emma:mode="ink">
          <msink:context xmlns:msink="http://schemas.microsoft.com/ink/2010/main" type="writingRegion" rotatedBoundingBox="29305,10361 32343,10406 32318,12102 29280,12058"/>
        </emma:interpretation>
      </emma:emma>
    </inkml:annotationXML>
    <inkml:traceGroup>
      <inkml:annotationXML>
        <emma:emma xmlns:emma="http://www.w3.org/2003/04/emma" version="1.0">
          <emma:interpretation id="{989D55B1-0E13-45BA-887F-5CB8246189E7}" emma:medium="tactile" emma:mode="ink">
            <msink:context xmlns:msink="http://schemas.microsoft.com/ink/2010/main" type="paragraph" rotatedBoundingBox="29305,10361 32006,10401 31997,10957 29297,10917" alignmentLevel="1"/>
          </emma:interpretation>
        </emma:emma>
      </inkml:annotationXML>
      <inkml:traceGroup>
        <inkml:annotationXML>
          <emma:emma xmlns:emma="http://www.w3.org/2003/04/emma" version="1.0">
            <emma:interpretation id="{B0315A7B-B1E8-4DE6-8B3D-29CCCAAC5DA1}" emma:medium="tactile" emma:mode="ink">
              <msink:context xmlns:msink="http://schemas.microsoft.com/ink/2010/main" type="line" rotatedBoundingBox="29305,10361 32006,10401 31997,10957 29297,10917"/>
            </emma:interpretation>
          </emma:emma>
        </inkml:annotationXML>
        <inkml:traceGroup>
          <inkml:annotationXML>
            <emma:emma xmlns:emma="http://www.w3.org/2003/04/emma" version="1.0">
              <emma:interpretation id="{726778D2-410B-432A-A260-BB1BE88D842D}" emma:medium="tactile" emma:mode="ink">
                <msink:context xmlns:msink="http://schemas.microsoft.com/ink/2010/main" type="inkWord" rotatedBoundingBox="29269,10673 29739,10459 29851,10705 29381,10919"/>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ⅴ</emma:literal>
                </emma:interpretation>
                <emma:interpretation id="interp3" emma:lang="zh-CN" emma:confidence="0">
                  <emma:literal>V</emma:literal>
                </emma:interpretation>
                <emma:interpretation id="interp4" emma:lang="zh-CN" emma:confidence="0">
                  <emma:literal>r</emma:literal>
                </emma:interpretation>
              </emma:one-of>
            </emma:emma>
          </inkml:annotationXML>
          <inkml:trace contextRef="#ctx0" brushRef="#br0">3 191 168 0,'-4'-7'78'0,"4"7"-61"0,4-15-21 16,-4 15 87-16,4-7-66 0,-4 3 50 15,5-3-49-15,-1-1 26 16,0-6-32-16,0 3 15 0,4-4-19 15,1 4 15-15,-1 3-18 16,0 1 15-16,5 7-15 16,-1 0 3-16,1 7-6 15,-1 1 10-15,1 10-9 16,-5-3 7-16,0 11-7 16,-4-4-5-16,-4 4 2 15,0-4 5-15,0 4-4 16,0-4 0-16,0-3 0 15,0-5 4-15,0-2-4 16,0-1 6-16,0-8-6 0,0 1 3 16,5-4-3-16,-1 0-9 15,8-22 6-15,-3 3 12 16,7-3-8-16,1 0-9 16,4-4 6-16,-5 4 9 15,9-4-7-15,-4 4-8 16,4 0 5-16,-4 3 4 15,-5 1-2-15,1 3 9 16,0 0-7-16,-1 4-7 16,-3 0 5-16,-1 3-49 15,1 1 39-15,-5 3-73 16,5-3 64-16,-5 3-143 16,0-3 124-16,1 3-163 15</inkml:trace>
        </inkml:traceGroup>
        <inkml:traceGroup>
          <inkml:annotationXML>
            <emma:emma xmlns:emma="http://www.w3.org/2003/04/emma" version="1.0">
              <emma:interpretation id="{B5A962EB-DF84-4EEB-9B49-2FCB22E16F44}" emma:medium="tactile" emma:mode="ink">
                <msink:context xmlns:msink="http://schemas.microsoft.com/ink/2010/main" type="inkWord" rotatedBoundingBox="29844,10897 29871,10588 30064,10605 30037,10914"/>
              </emma:interpretation>
              <emma:one-of disjunction-type="recognition" id="oneOf1">
                <emma:interpretation id="interp5" emma:lang="zh-CN" emma:confidence="0">
                  <emma:literal>e</emma:literal>
                </emma:interpretation>
                <emma:interpretation id="interp6" emma:lang="zh-CN" emma:confidence="0">
                  <emma:literal>C</emma:literal>
                </emma:interpretation>
                <emma:interpretation id="interp7" emma:lang="zh-CN" emma:confidence="0">
                  <emma:literal>匕</emma:literal>
                </emma:interpretation>
                <emma:interpretation id="interp8" emma:lang="zh-CN" emma:confidence="0">
                  <emma:literal>l</emma:literal>
                </emma:interpretation>
                <emma:interpretation id="interp9" emma:lang="zh-CN" emma:confidence="0">
                  <emma:literal>占</emma:literal>
                </emma:interpretation>
              </emma:one-of>
            </emma:emma>
          </inkml:annotationXML>
          <inkml:trace contextRef="#ctx0" brushRef="#br0" timeOffset="554.5054">565 162 220 0,'-4'-22'98'0,"4"22"-77"0,4 40-26 16,-4-32 58-16,4-1-43 16,0 1 14-16,4-5-17 15,1 1 18-15,-1-4-19 16,0 0 14-16,5-7-15 0,-5 3-3 15,5-15 0-15,-5 1 0 16,0 7-1-16,1 3 5 16,-1-10-5-16,-4 3 11 15,-4 0-9-15,0 4-1 16,-4-4-1-16,0 4-4 16,0 0 2-16,0 4-2 0,-5 7 2 15,1 0 20-15,-5 11-15 16,5 0 16-16,-4 4-15 15,3-4 20-15,-3 19-19 16,3-5 5-16,1 5-7 16,0-4 11-16,4 0-11 15,0-4 0-15,8 4-2 16,0-4-2-16,8-3 1 16,-3-5-1-16,3-3 0 15,1-3-9-15,3-8 7 16,-3 0-69-16,12-4 56 15,-5 0-183-15,10-7 153 16,-5 4-153 0</inkml:trace>
        </inkml:traceGroup>
        <inkml:traceGroup>
          <inkml:annotationXML>
            <emma:emma xmlns:emma="http://www.w3.org/2003/04/emma" version="1.0">
              <emma:interpretation id="{12A81C95-8426-44C7-8BA6-E5F4B222185C}" emma:medium="tactile" emma:mode="ink">
                <msink:context xmlns:msink="http://schemas.microsoft.com/ink/2010/main" type="inkWord" rotatedBoundingBox="30156,10374 30864,10384 30855,10940 30148,10930"/>
              </emma:interpretation>
              <emma:one-of disjunction-type="recognition" id="oneOf2">
                <emma:interpretation id="interp10" emma:lang="zh-CN" emma:confidence="0">
                  <emma:literal>t</emma:literal>
                </emma:interpretation>
                <emma:interpretation id="interp11" emma:lang="zh-CN" emma:confidence="0">
                  <emma:literal>÷</emma:literal>
                </emma:interpretation>
                <emma:interpretation id="interp12" emma:lang="zh-CN" emma:confidence="0">
                  <emma:literal>f</emma:literal>
                </emma:interpretation>
                <emma:interpretation id="interp13" emma:lang="zh-CN" emma:confidence="0">
                  <emma:literal>十</emma:literal>
                </emma:interpretation>
                <emma:interpretation id="interp14" emma:lang="zh-CN" emma:confidence="0">
                  <emma:literal>七</emma:literal>
                </emma:interpretation>
              </emma:one-of>
            </emma:emma>
          </inkml:annotationXML>
          <inkml:trace contextRef="#ctx0" brushRef="#br0" timeOffset="809.9313">873 106 216 0,'-21'0'98'0,"21"0"-77"0,0-25-26 16,0 21 92-16,8 4-70 15,-4 0 31-15,9 0-34 16,-1 0 8-16,13 0-16 16,-4 0-1-16,8 0-3 0,-4 0 1 15,4 0-2-15,-4 0-3 0,-4 0 1 16,4 0-86-16,-4-4 68 15,-5 0-150-15,-7 8 129 16,7 0-108 0</inkml:trace>
          <inkml:trace contextRef="#ctx0" brushRef="#br0" timeOffset="1051.8237">1131-160 200 0,'-13'-15'88'0,"13"15"-69"0,-8-3-24 0,8 3 111 15,-4 7-84-15,4 0 54 16,-9 19-56-16,1-3 28 16,-9 10-35-16,1-4 1 0,-5 27-9 0,4-12 4 15,1 4-6-15,-1-7-2 16,5 7 0-16,3-7-4 16,9-1 2-16,0-6-61 15,13-8 49-15,-1-4-114 16,9-15 98-16,-4 1-150 15,3-8 135 1,-3 0-66-16</inkml:trace>
        </inkml:traceGroup>
        <inkml:traceGroup>
          <inkml:annotationXML>
            <emma:emma xmlns:emma="http://www.w3.org/2003/04/emma" version="1.0">
              <emma:interpretation id="{AF09375C-DA92-499E-904E-49EF07067951}" emma:medium="tactile" emma:mode="ink">
                <msink:context xmlns:msink="http://schemas.microsoft.com/ink/2010/main" type="inkWord" rotatedBoundingBox="30582,10719 30890,10789 30843,10996 30534,10926"/>
              </emma:interpretation>
              <emma:one-of disjunction-type="recognition" id="oneOf3">
                <emma:interpretation id="interp15" emma:lang="zh-CN" emma:confidence="0">
                  <emma:literal>u</emma:literal>
                </emma:interpretation>
                <emma:interpretation id="interp16" emma:lang="zh-CN" emma:confidence="0">
                  <emma:literal>比</emma:literal>
                </emma:interpretation>
                <emma:interpretation id="interp17" emma:lang="zh-CN" emma:confidence="0">
                  <emma:literal>以</emma:literal>
                </emma:interpretation>
                <emma:interpretation id="interp18" emma:lang="zh-CN" emma:confidence="0">
                  <emma:literal>“</emma:literal>
                </emma:interpretation>
                <emma:interpretation id="interp19" emma:lang="zh-CN" emma:confidence="0">
                  <emma:literal>ㄦ</emma:literal>
                </emma:interpretation>
              </emma:one-of>
            </emma:emma>
          </inkml:annotationXML>
          <inkml:trace contextRef="#ctx0" brushRef="#br0" timeOffset="1668.8068">1276 195 272 0,'0'0'121'0,"0"0"-95"0,-4 8-33 0,4-5 85 16,0 5-63-16,0-5 31 15,0 12-33-15,0-4 12 16,0 8-19-16,0-4-6 0,0 7 1 16,0-4 4-16,0 1-4 15,0-1-3-15,4-3 2 16,-4-4 3-16,13-11-3 16,-5 0 0-16,9-7 1 15,-5-1-1-15,9-10 0 16,-4 3 2-16,3-7-1 15,-3 3-1-15,0-10 1 16,-5 3 4-16,-3 15-4 16,-1 0 23-16,-4 3-19 15,0 5 9-15,-8 6-10 16,4 1 6-16,-8 14-7 0,4-3 18 16,-1 4-17-16,1-4 2 15,4 3-4-15,0-3-2 16,4 0 1-16,1-1 1 15,3-3-1-15,0 1-29 16,5-5 23-16,-1 0-92 16,9-3 75-16,-9 0-190 15,9-4 163-15,0 0-156 16</inkml:trace>
        </inkml:traceGroup>
        <inkml:traceGroup>
          <inkml:annotationXML>
            <emma:emma xmlns:emma="http://www.w3.org/2003/04/emma" version="1.0">
              <emma:interpretation id="{FB8FA4CC-9AD5-4D34-9378-A4E5A0967E6E}" emma:medium="tactile" emma:mode="ink">
                <msink:context xmlns:msink="http://schemas.microsoft.com/ink/2010/main" type="inkWord" rotatedBoundingBox="31074,10673 31484,10500 31597,10766 31187,10940"/>
              </emma:interpretation>
              <emma:one-of disjunction-type="recognition" id="oneOf4">
                <emma:interpretation id="interp20" emma:lang="zh-CN" emma:confidence="0">
                  <emma:literal>r</emma:literal>
                </emma:interpretation>
                <emma:interpretation id="interp21" emma:lang="zh-CN" emma:confidence="0">
                  <emma:literal>ⅴ</emma:literal>
                </emma:interpretation>
                <emma:interpretation id="interp22" emma:lang="zh-CN" emma:confidence="0">
                  <emma:literal>Ⅴ</emma:literal>
                </emma:interpretation>
                <emma:interpretation id="interp23" emma:lang="zh-CN" emma:confidence="0">
                  <emma:literal>v</emma:literal>
                </emma:interpretation>
                <emma:interpretation id="interp24" emma:lang="zh-CN" emma:confidence="0">
                  <emma:literal>V</emma:literal>
                </emma:interpretation>
              </emma:one-of>
            </emma:emma>
          </inkml:annotationXML>
          <inkml:trace contextRef="#ctx0" brushRef="#br0" timeOffset="7654.8609">1800 140 196 0,'-8'-30'88'0,"8"30"-69"0,-8 26-24 16,8-19 103-16,0-7-78 15,0 0 55-15,4 8-56 16,0-5 24-16,4-14-32 15,1 4 28-15,3 7-30 0,1 0 24 0,-5 0-24 16,9 0 9-16,-5-11-13 16,-3 4 11-16,-1 10-12 15,0 1 6-15,0 3-7 16,1 4 12-16,-9 4-11 16,0-4-2-16,0 15-1 15,0-4 1-15,0 4-1 16,0-4-1-16,0 1 1 15,0-5-1-15,0 1 0 16,0-5 0-16,0 1 0 16,0-4 0-16,0-7 0 15,0 0 2-15,0-4-1 0,0 0-3 16,8-15 1-16,-4 0 9 16,5-11-6-16,7-14 13 15,9 3-11-15,4 0-2 16,5 7-1-16,-1 4 7 15,-4 4-6-15,-4 7-4 16,0 0 2-16,-4 4 0 16,-9 4 0-16,9 3 2 15,-9 0-1-15,-3 4-12 16,-9-3 9-16,8-1-72 16,-8 4 57-16,-8 0-122 15,8 0 106-15,-4 0-262 16,-1 7 226-16,5-7-24 15</inkml:trace>
        </inkml:traceGroup>
        <inkml:traceGroup>
          <inkml:annotationXML>
            <emma:emma xmlns:emma="http://www.w3.org/2003/04/emma" version="1.0">
              <emma:interpretation id="{E5308753-48B5-4388-9D32-CC870D19A97D}" emma:medium="tactile" emma:mode="ink">
                <msink:context xmlns:msink="http://schemas.microsoft.com/ink/2010/main" type="inkWord" rotatedBoundingBox="31676,10611 32002,10615 31998,10936 31671,10931"/>
              </emma:interpretation>
              <emma:one-of disjunction-type="recognition" id="oneOf5">
                <emma:interpretation id="interp25" emma:lang="zh-CN" emma:confidence="0">
                  <emma:literal>n</emma:literal>
                </emma:interpretation>
                <emma:interpretation id="interp26" emma:lang="zh-CN" emma:confidence="0">
                  <emma:literal>门</emma:literal>
                </emma:interpretation>
                <emma:interpretation id="interp27" emma:lang="zh-CN" emma:confidence="0">
                  <emma:literal>凵</emma:literal>
                </emma:interpretation>
                <emma:interpretation id="interp28" emma:lang="zh-CN" emma:confidence="0">
                  <emma:literal>冖</emma:literal>
                </emma:interpretation>
                <emma:interpretation id="interp29" emma:lang="zh-CN" emma:confidence="0">
                  <emma:literal>㓅</emma:literal>
                </emma:interpretation>
              </emma:one-of>
            </emma:emma>
          </inkml:annotationXML>
          <inkml:trace contextRef="#ctx0" brushRef="#br0" timeOffset="8167.026">2375 58 288 0,'0'-3'131'0,"4"14"-103"0,0-11-35 16,-4 0 101 0,4 15-36-16,0 7-37 15,-4 4 13-15,0-4-26 16,0-4 6-16,-4 4-10 0,0 1-2 15,4-1-1-15,-4 4-7 16,4-11 5-16,0-4 3 16,4-4-2-16,0 0-2 15,4-10 1-15,5-1 1 16,4-14 0-16,7-8-3 16,-7 0 2-16,4 0 6 15,-4 0-4-15,-1 4 3 16,-3 0-3-16,3 3 13 0,1 4-10 15,-5 4 9-15,18 4-10 16,-10 3 10-16,1 8-10 16,-4 7 21-16,-5 7-18 15,1 8 5-15,-5 4-7 16,-8 3 3-16,0-11-6 16,0-3 3-16,0 3-3 15,-8 8-12-15,8-4 9 16,-4-4-89-16,-5-4 71 15,9-3-186-15,0-4 158 16</inkml:trace>
        </inkml:traceGroup>
      </inkml:traceGroup>
    </inkml:traceGroup>
    <inkml:traceGroup>
      <inkml:annotationXML>
        <emma:emma xmlns:emma="http://www.w3.org/2003/04/emma" version="1.0">
          <emma:interpretation id="{4E6152C0-99A7-42D7-B7C4-05CF7C158BD6}" emma:medium="tactile" emma:mode="ink">
            <msink:context xmlns:msink="http://schemas.microsoft.com/ink/2010/main" type="paragraph" rotatedBoundingBox="30209,11542 32315,11521 32320,12093 30215,12114" alignmentLevel="2"/>
          </emma:interpretation>
        </emma:emma>
      </inkml:annotationXML>
      <inkml:traceGroup>
        <inkml:annotationXML>
          <emma:emma xmlns:emma="http://www.w3.org/2003/04/emma" version="1.0">
            <emma:interpretation id="{0B8E68A9-2F50-46C8-A7C0-997A7EBE09D9}" emma:medium="tactile" emma:mode="ink">
              <msink:context xmlns:msink="http://schemas.microsoft.com/ink/2010/main" type="line" rotatedBoundingBox="30209,11542 32315,11521 32320,12093 30215,12114"/>
            </emma:interpretation>
          </emma:emma>
        </inkml:annotationXML>
        <inkml:traceGroup>
          <inkml:annotationXML>
            <emma:emma xmlns:emma="http://www.w3.org/2003/04/emma" version="1.0">
              <emma:interpretation id="{182DBF3A-E127-4236-B0D2-98F496E2D74E}" emma:medium="tactile" emma:mode="ink">
                <msink:context xmlns:msink="http://schemas.microsoft.com/ink/2010/main" type="inkWord" rotatedBoundingBox="30152,12030 30269,11538 30678,11636 30561,12127"/>
              </emma:interpretation>
              <emma:one-of disjunction-type="recognition" id="oneOf6">
                <emma:interpretation id="interp30" emma:lang="zh-CN" emma:confidence="0">
                  <emma:literal>n</emma:literal>
                </emma:interpretation>
                <emma:interpretation id="interp31" emma:lang="zh-CN" emma:confidence="0">
                  <emma:literal>㲸</emma:literal>
                </emma:interpretation>
                <emma:interpretation id="interp32" emma:lang="zh-CN" emma:confidence="0">
                  <emma:literal>凡</emma:literal>
                </emma:interpretation>
                <emma:interpretation id="interp33" emma:lang="zh-CN" emma:confidence="0">
                  <emma:literal>儿</emma:literal>
                </emma:interpretation>
                <emma:interpretation id="interp34" emma:lang="zh-CN" emma:confidence="0">
                  <emma:literal>凵</emma:literal>
                </emma:interpretation>
              </emma:one-of>
            </emma:emma>
          </inkml:annotationXML>
          <inkml:trace contextRef="#ctx0" brushRef="#br1" timeOffset="1.00235E6">952 1053 96 0,'0'0'42'0,"4"0"-33"0,-4 4-11 15,8 0 41-15,-8 7-6 16,0 7-22-16,0 8 6 15,-4 7-13-15,0 8 3 16,0 3-5-16,0 4 2 0,-5-7-3 0,5-4-1 16,0-4 1-16,-4-3 7 15,8-8-6-15,-5-3-1 16,1-5 0-16,4-3-4 16,0-11 2-16,4-3 9 15,1-12-6-15,3-7-1 16,4-11 0-16,9 3-4 15,-4-7 2-15,-5-4 6 16,9-3-4-16,-4 0-3 16,-1 3 2-16,1 8-3 15,0 3 2-15,-1 4 4 16,-3 8-3-16,-1 3-5 16,1 4 4-16,-1 3 6 15,1 5-5-15,-1 3 1 0,1 0 0 16,3 3-4-16,-3 5 2 15,-1 3 6-15,1 7-4 16,-5 4 14-16,0 4-11 16,-3 4 6-16,-5 7-7 15,0 0-5-15,0 4 2 16,0-4 8-16,0-4-6 16,-5-7 2-16,1 0-3 15,0-4-3-15,4-7 1 16,0-1 1-16,4-6 0 15,-4-8-3-15,9-4 2 16,-5-3 4-16,4-4-3 0,-4-4-14 16,9-7 12-16,-5-4-96 15,0 4 77-15,5 10-110 16</inkml:trace>
        </inkml:traceGroup>
        <inkml:traceGroup>
          <inkml:annotationXML>
            <emma:emma xmlns:emma="http://www.w3.org/2003/04/emma" version="1.0">
              <emma:interpretation id="{029C24A3-84F4-4808-AEEE-81C6641DF5A4}" emma:medium="tactile" emma:mode="ink">
                <msink:context xmlns:msink="http://schemas.microsoft.com/ink/2010/main" type="inkWord" rotatedBoundingBox="30777,11972 30846,11538 31133,11584 31064,12017"/>
              </emma:interpretation>
              <emma:one-of disjunction-type="recognition" id="oneOf7">
                <emma:interpretation id="interp35" emma:lang="zh-CN" emma:confidence="0">
                  <emma:literal>o</emma:literal>
                </emma:interpretation>
                <emma:interpretation id="interp36" emma:lang="zh-CN" emma:confidence="0">
                  <emma:literal>○</emma:literal>
                </emma:interpretation>
                <emma:interpretation id="interp37" emma:lang="zh-CN" emma:confidence="0">
                  <emma:literal>O</emma:literal>
                </emma:interpretation>
                <emma:interpretation id="interp38" emma:lang="zh-CN" emma:confidence="0">
                  <emma:literal>0</emma:literal>
                </emma:interpretation>
                <emma:interpretation id="interp39" emma:lang="zh-CN" emma:confidence="0">
                  <emma:literal>〇</emma:literal>
                </emma:interpretation>
              </emma:one-of>
            </emma:emma>
          </inkml:annotationXML>
          <inkml:trace contextRef="#ctx0" brushRef="#br1" timeOffset="1.00295E6">1551 1086 108 0,'-8'8'52'0,"3"3"-41"0,-3 7-14 0,8-3 35 16,-4 4-26-16,-4 3 9 15,8 4-11-15,-5 7 9 16,1 4-10-16,4-4 2 0,0-3-4 0,4-4-1 16,1-4 1-16,7-4-1 15,-4-6 0-15,5-1 5 16,3-8-4-16,5 1 9 16,8-8-8-16,-4 1 5 15,0-5-6-15,0-7 6 16,0-3-6-16,-4-1 0 15,0-3 0-15,-9-4 4 16,5-3-4-16,-9-4 0 16,-4-8 0-16,-4 0-1 15,-4 4 0-15,-4 4 5 16,-9 3-4-16,5 4 3 16,-9 4-3-16,-4 7 8 15,-4 8-7-15,0 7 2 16,0 7-3-16,0 12-1 0,4 7 1 15,0 7-10-15,8 0 7 16,5-3-119 0,12 0 94-16,0-8-82 15</inkml:trace>
        </inkml:traceGroup>
        <inkml:traceGroup>
          <inkml:annotationXML>
            <emma:emma xmlns:emma="http://www.w3.org/2003/04/emma" version="1.0">
              <emma:interpretation id="{3BF3134C-4B72-416E-A570-949DCF17C763}" emma:medium="tactile" emma:mode="ink">
                <msink:context xmlns:msink="http://schemas.microsoft.com/ink/2010/main" type="inkWord" rotatedBoundingBox="31199,12021 31294,11594 31558,11653 31463,12080"/>
              </emma:interpretation>
              <emma:one-of disjunction-type="recognition" id="oneOf8">
                <emma:interpretation id="interp40" emma:lang="zh-CN" emma:confidence="0">
                  <emma:literal>n</emma:literal>
                </emma:interpretation>
                <emma:interpretation id="interp41" emma:lang="zh-CN" emma:confidence="0">
                  <emma:literal>Ⅱ</emma:literal>
                </emma:interpretation>
                <emma:interpretation id="interp42" emma:lang="zh-CN" emma:confidence="0">
                  <emma:literal>门</emma:literal>
                </emma:interpretation>
                <emma:interpretation id="interp43" emma:lang="zh-CN" emma:confidence="0">
                  <emma:literal>冂</emma:literal>
                </emma:interpretation>
                <emma:interpretation id="interp44" emma:lang="zh-CN" emma:confidence="0">
                  <emma:literal>〃</emma:literal>
                </emma:interpretation>
              </emma:one-of>
            </emma:emma>
          </inkml:annotationXML>
          <inkml:trace contextRef="#ctx0" brushRef="#br1" timeOffset="1.00367E6">1992 1086 96 0,'-8'-3'46'0,"8"6"-37"0,0 1-11 15,0 3 27-15,0 5-20 16,-5 6 26-16,1 4-23 16,0 8 12-16,0 7-14 15,0 7 5-15,0-3-8 16,-1 0 4-16,1-8-6 0,-4-4 0 15,8-6 0-15,0-1-1 0,0-7 0 16,0-4 0-16,0-11 0 16,0 0 2-16,8-8-1 15,-4-6-6-15,5-9 4 16,-1-10 3-16,5 0-2 16,-1-4-2-16,0-4 1 15,5 4-8-15,0 0 7 16,-5 8 10-16,9 3-7 15,-4 3 3-15,-1 5-3 16,1 3 11-16,-5 4-10 16,1 4 0-16,-1 3-1 15,1 4 1-15,-5 7-1 0,5 8 11 16,-5 7-10-16,-4 4 14 16,-4 8-12-16,0 3 12 15,-4 3-12-15,-4 1 0 16,-5 0-2-16,9-8 1 15,0 0-2-15,0-7-1 16,0 0 1-16,4-8-63 16,0-3 49-16,0-4-178 15</inkml:trace>
        </inkml:traceGroup>
        <inkml:traceGroup>
          <inkml:annotationXML>
            <emma:emma xmlns:emma="http://www.w3.org/2003/04/emma" version="1.0">
              <emma:interpretation id="{E900B29D-AD5E-4DE7-ACC1-A04CB5D46090}" emma:medium="tactile" emma:mode="ink">
                <msink:context xmlns:msink="http://schemas.microsoft.com/ink/2010/main" type="inkWord" rotatedBoundingBox="31750,11526 32315,11521 32320,12093 31756,12098"/>
              </emma:interpretation>
              <emma:one-of disjunction-type="recognition" id="oneOf9">
                <emma:interpretation id="interp45" emma:lang="zh-CN" emma:confidence="0">
                  <emma:literal>e</emma:literal>
                </emma:interpretation>
                <emma:interpretation id="interp46" emma:lang="zh-CN" emma:confidence="0">
                  <emma:literal>匕</emma:literal>
                </emma:interpretation>
                <emma:interpretation id="interp47" emma:lang="zh-CN" emma:confidence="0">
                  <emma:literal>七</emma:literal>
                </emma:interpretation>
                <emma:interpretation id="interp48" emma:lang="zh-CN" emma:confidence="0">
                  <emma:literal>C</emma:literal>
                </emma:interpretation>
                <emma:interpretation id="interp49" emma:lang="zh-CN" emma:confidence="0">
                  <emma:literal>匚</emma:literal>
                </emma:interpretation>
              </emma:one-of>
            </emma:emma>
          </inkml:annotationXML>
          <inkml:trace contextRef="#ctx0" brushRef="#br1" timeOffset="1.00417E6">2566 1201 80 0,'-8'0'39'0,"8"4"-31"0,0-1-10 0,0-3 49 0,0 0-37 16,4 8 24 0,0-1-24-16,0 1 10 15,4-1-14-15,5-3 5 0,-1 3-8 16,5-7 12-16,4-7-11 0,4-1 3 16,0-6-5-16,4-5 5 15,-4-3-6-15,0-4 0 16,-4-4 0-16,-1 1 4 15,-11 3-4-15,-1 4 11 16,-8 3-9-16,-8 1 2 16,-5-1-4-16,-8 4 2 15,-4 8-2-15,-4 7-3 16,0 7 1-16,0 8 9 16,0 7-6-16,-8 12 24 15,-1 6-20-15,5 5 15 16,4 3-16-16,8 0 3 15,0 4-6-15,13-4 5 16,4-8-6-16,8 1 11 16,4-8-9-16,5-3 10 0,7-4-10 15,-3-8 2-15,4-3-4 16,20-7 8-16,9-5-7 16,9-6 2-16,11-9-3 15,1-6-87-15,-9-1 67 16,5-3-195-1,-5 8 165-15</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07.809"/>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C2F74427-6483-4850-BC79-5AB07EA3B644}" emma:medium="tactile" emma:mode="ink">
          <msink:context xmlns:msink="http://schemas.microsoft.com/ink/2010/main" type="writingRegion" rotatedBoundingBox="28769,298 31454,389 31432,1034 28747,943"/>
        </emma:interpretation>
      </emma:emma>
    </inkml:annotationXML>
    <inkml:traceGroup>
      <inkml:annotationXML>
        <emma:emma xmlns:emma="http://www.w3.org/2003/04/emma" version="1.0">
          <emma:interpretation id="{53BBBF8D-8C91-47AF-8C38-C67FB02CBE4D}" emma:medium="tactile" emma:mode="ink">
            <msink:context xmlns:msink="http://schemas.microsoft.com/ink/2010/main" type="paragraph" rotatedBoundingBox="28769,298 31454,389 31432,1034 28747,943" alignmentLevel="1"/>
          </emma:interpretation>
        </emma:emma>
      </inkml:annotationXML>
      <inkml:traceGroup>
        <inkml:annotationXML>
          <emma:emma xmlns:emma="http://www.w3.org/2003/04/emma" version="1.0">
            <emma:interpretation id="{17994F48-D8A8-486E-834C-084DC35F2D02}" emma:medium="tactile" emma:mode="ink">
              <msink:context xmlns:msink="http://schemas.microsoft.com/ink/2010/main" type="line" rotatedBoundingBox="28769,298 31454,389 31432,1034 28747,943"/>
            </emma:interpretation>
          </emma:emma>
        </inkml:annotationXML>
        <inkml:traceGroup>
          <inkml:annotationXML>
            <emma:emma xmlns:emma="http://www.w3.org/2003/04/emma" version="1.0">
              <emma:interpretation id="{D089A176-0D96-47C0-8080-FF58CE751ED0}" emma:medium="tactile" emma:mode="ink">
                <msink:context xmlns:msink="http://schemas.microsoft.com/ink/2010/main" type="inkWord" rotatedBoundingBox="28721,665 29239,490 29342,796 28825,971"/>
              </emma:interpretation>
              <emma:one-of disjunction-type="recognition" id="oneOf0">
                <emma:interpretation id="interp0" emma:lang="zh-CN" emma:confidence="0">
                  <emma:literal>v</emma:literal>
                </emma:interpretation>
                <emma:interpretation id="interp1" emma:lang="zh-CN" emma:confidence="0">
                  <emma:literal>ⅴ</emma:literal>
                </emma:interpretation>
                <emma:interpretation id="interp2" emma:lang="zh-CN" emma:confidence="0">
                  <emma:literal>Ⅴ</emma:literal>
                </emma:interpretation>
                <emma:interpretation id="interp3" emma:lang="zh-CN" emma:confidence="0">
                  <emma:literal>“</emma:literal>
                </emma:interpretation>
                <emma:interpretation id="interp4" emma:lang="zh-CN" emma:confidence="0">
                  <emma:literal>V</emma:literal>
                </emma:interpretation>
              </emma:one-of>
            </emma:emma>
          </inkml:annotationXML>
          <inkml:trace contextRef="#ctx0" brushRef="#br0">4 184 100 0,'-4'-7'46'0,"4"7"-37"0,0-4-11 0,0 4 69 0,0-15-53 16,0 4 59-16,4 0-54 16,0-8 49-16,5 5-51 15,-5 3 33-15,4-1-36 0,0 1 20 16,5 0-25-16,-5 8 9 15,5-8-13-15,-1 7 2 16,1 4-5-16,-1 0 16 16,1 15-14-16,-1-12 7 15,-4 16-8-15,1-4-5 16,-5 22 2-16,0-8 5 16,-8 4-4-16,4-3 3 0,-4 3-3 15,0-7-6-15,-1-4 4 16,1 4 6-16,4-7-5 15,0-4-4-15,4-15 3 16,-4 0 3-16,13-12-2 16,-5 1 0-16,13-7 1 15,-4-1-4-15,8-10 2 16,-5-1 4-16,10 1-3 16,-5 6 0-16,4-10 1 15,-4 11-1-15,0-8 0 16,-5 8 2-16,1 4-1 15,-4 7-31-15,-1-8 23 16,-3 8-101-16,-1 4 84 16,1-4-159-16,-1 7 140 0,1 0-93 15</inkml:trace>
        </inkml:traceGroup>
        <inkml:traceGroup>
          <inkml:annotationXML>
            <emma:emma xmlns:emma="http://www.w3.org/2003/04/emma" version="1.0">
              <emma:interpretation id="{ECAD0B76-1DFC-4E7F-AEB8-07C71EB2CC18}" emma:medium="tactile" emma:mode="ink">
                <msink:context xmlns:msink="http://schemas.microsoft.com/ink/2010/main" type="inkWord" rotatedBoundingBox="29261,840 29325,526 29538,569 29473,884"/>
              </emma:interpretation>
              <emma:one-of disjunction-type="recognition" id="oneOf1">
                <emma:interpretation id="interp5" emma:lang="zh-CN" emma:confidence="0">
                  <emma:literal>e</emma:literal>
                </emma:interpretation>
                <emma:interpretation id="interp6" emma:lang="zh-CN" emma:confidence="0">
                  <emma:literal>七</emma:literal>
                </emma:interpretation>
                <emma:interpretation id="interp7" emma:lang="zh-CN" emma:confidence="0">
                  <emma:literal>t</emma:literal>
                </emma:interpretation>
                <emma:interpretation id="interp8" emma:lang="zh-CN" emma:confidence="0">
                  <emma:literal>C</emma:literal>
                </emma:interpretation>
                <emma:interpretation id="interp9" emma:lang="zh-CN" emma:confidence="0">
                  <emma:literal>占</emma:literal>
                </emma:interpretation>
              </emma:one-of>
            </emma:emma>
          </inkml:annotationXML>
          <inkml:trace contextRef="#ctx0" brushRef="#br0" timeOffset="486.7924">558 40 204 0,'-9'4'92'0,"9"-4"-73"0,0 18-24 16,0-14 72-16,0 3-54 0,0-3 19 0,4 3-23 15,1 1 5-15,3-5-10 16,0 1-5-16,9-8 1 15,-5 4 3-15,9-3-3 16,0-1 0-16,0-7 1 16,-1 3 4-16,-3-6-4 15,-4 3 0-15,-5-4 0 16,0 4 4-16,-12-8-4 16,0 4-3-16,-13 4 2 15,5 4 3-15,-5 11-3 16,1-4 12-16,-1 11-10 15,4 0 11-15,-3 15-10 16,3-4 18-16,1 11-16 16,-1-3 9-16,9 3-10 0,0-11-2 15,0 11-1 1,4-14 4-16,4 3-4 0,0-3 3 16,9-8-3-16,-5 0-1 15,13-8 1-15,0-3-43 16,4-3 33-16,-5 3-118 15,5-11 98-15,-4 3-212 16</inkml:trace>
        </inkml:traceGroup>
        <inkml:traceGroup>
          <inkml:annotationXML>
            <emma:emma xmlns:emma="http://www.w3.org/2003/04/emma" version="1.0">
              <emma:interpretation id="{7C073CED-DDE1-4545-B318-D2A61B45BC1F}" emma:medium="tactile" emma:mode="ink">
                <msink:context xmlns:msink="http://schemas.microsoft.com/ink/2010/main" type="inkWord" rotatedBoundingBox="29695,329 30275,349 30255,930 29676,910"/>
              </emma:interpretation>
              <emma:one-of disjunction-type="recognition" id="oneOf2">
                <emma:interpretation id="interp10" emma:lang="zh-CN" emma:confidence="0">
                  <emma:literal>a</emma:literal>
                </emma:interpretation>
                <emma:interpretation id="interp11" emma:lang="zh-CN" emma:confidence="0">
                  <emma:literal>灰</emma:literal>
                </emma:interpretation>
                <emma:interpretation id="interp12" emma:lang="zh-CN" emma:confidence="0">
                  <emma:literal>圦</emma:literal>
                </emma:interpretation>
                <emma:interpretation id="interp13" emma:lang="zh-CN" emma:confidence="0">
                  <emma:literal>坏</emma:literal>
                </emma:interpretation>
                <emma:interpretation id="interp14" emma:lang="zh-CN" emma:confidence="0">
                  <emma:literal>去</emma:literal>
                </emma:interpretation>
              </emma:one-of>
            </emma:emma>
          </inkml:annotationXML>
          <inkml:trace contextRef="#ctx0" brushRef="#br0" timeOffset="751.66">978-12 252 0,'-21'11'111'0,"21"-11"-87"0,-25 8-30 0,25-5 91 0,0 5-68 0,0-8 14 31,12 3-22-31,-3 1 5 16,7-4-10-16,1 0 9 0,4-4-10 15,0 1-1-15,4-5-1 16,-5 5 4-16,1-1-4 15,-4 0-11-15,-1 4 8 16,-3-7-75-16,-1 3 60 16,-3 0-123-16,-1 1 107 0,0 3-164 15</inkml:trace>
          <inkml:trace contextRef="#ctx0" brushRef="#br0" timeOffset="990.4535">1169-238 192 0,'-8'-7'85'0,"8"7"-67"0,-13-4-23 16,13 4 117-16,-4 11-89 16,4-11 59-16,-8 23-60 15,4-5 30-15,-9 23-38 16,1-4 14-16,-5 3-20 0,5 1 6 16,-5 15-10-16,4-16 3 0,1 5-5 15,4-8-9-15,3 3 5 16,1-6-58-16,4-5 47 15,0 1-124-15,9-12 105 16,-5 1-191 0,8-8 170-16,1-4-35 15</inkml:trace>
          <inkml:trace contextRef="#ctx0" brushRef="#br0" timeOffset="1690.4632">1248 47 168 0,'-4'0'75'0,"4"0"-59"0,0 0-20 16,0 0 107-16,0 0-82 15,0 0 68-15,0 8-66 16,0-8 33-16,0 11-41 16,0 0 17-16,-4 11-24 0,0-4 13 15,-1 19-16-15,1-14 0 16,0 10-3-16,4-7-4 16,0 0 1-16,0-4-2 15,4-4 2-15,0 1 4 16,9-12-3-16,-5 1 3 0,13-16-2 15,-4 8-3-15,8-29 1 16,-5 10 1-16,5-10 0 16,-4 3 2-16,-4 4-1 15,4-1 2-15,-9 5-2 16,1 3-1-16,-5 4 1 16,0 0 13-16,-8 7-11 15,0 0 18-15,-4 16-16 16,0-1 7-16,0 7-9 15,4 1-5-15,0 7 2 16,0-4-3-16,4 0 2 16,0-4-55-16,4-3 44 15,-3-4-156-15,15-3 130 16,-7-5-251-16</inkml:trace>
        </inkml:traceGroup>
        <inkml:traceGroup>
          <inkml:annotationXML>
            <emma:emma xmlns:emma="http://www.w3.org/2003/04/emma" version="1.0">
              <emma:interpretation id="{D3F48E8E-EF0A-45BA-B65A-E6601BEDC66A}" emma:medium="tactile" emma:mode="ink">
                <msink:context xmlns:msink="http://schemas.microsoft.com/ink/2010/main" type="inkWord" rotatedBoundingBox="30347,790 30568,508 30727,632 30505,914"/>
              </emma:interpretation>
              <emma:one-of disjunction-type="recognition" id="oneOf3">
                <emma:interpretation id="interp15" emma:lang="zh-CN" emma:confidence="0">
                  <emma:literal>r</emma:literal>
                </emma:interpretation>
                <emma:interpretation id="interp16" emma:lang="zh-CN" emma:confidence="0">
                  <emma:literal>v</emma:literal>
                </emma:interpretation>
                <emma:interpretation id="interp17" emma:lang="zh-CN" emma:confidence="0">
                  <emma:literal>冫</emma:literal>
                </emma:interpretation>
                <emma:interpretation id="interp18" emma:lang="zh-CN" emma:confidence="0">
                  <emma:literal>V</emma:literal>
                </emma:interpretation>
                <emma:interpretation id="interp19" emma:lang="zh-CN" emma:confidence="0">
                  <emma:literal>ⅴ</emma:literal>
                </emma:interpretation>
              </emma:one-of>
            </emma:emma>
          </inkml:annotationXML>
          <inkml:trace contextRef="#ctx0" brushRef="#br0" timeOffset="1966.8778">1714 55 284 0,'-4'0'128'0,"4"0"-101"0,0 0-34 16,0 0 96-16,4 3-72 0,-4 1 31 15,4 0-34-15,0-1 5 16,1 1-13-16,-1 0 1 0,0 3-5 15,0 1 5-15,0 10-6 16,-4 1 3-16,-4 6-3 16,4-2-6-16,-4 3 4 15,0-4 3-15,0 0-2 16,-1-4-2-16,5-3 1 0,0 0 4 16,5-8-3-16,-5 1 0 15,8-19 1 1,0 3-4-16,1-10 2 15,7 3 4-15,-3-11-3 16,-1 4-2-16,1 3 1 16,-1 1 6-16,1-1-4 15,-1 1-5-15,1 3 3 16,-1 4-11-16,0 0 9 0,1 4-57 16,-1-1 46-16,1 1-106 15,-1-1 92-15,1 1-207 16,4 0 180-1,-5-1-21-15</inkml:trace>
        </inkml:traceGroup>
        <inkml:traceGroup>
          <inkml:annotationXML>
            <emma:emma xmlns:emma="http://www.w3.org/2003/04/emma" version="1.0">
              <emma:interpretation id="{52799A06-23F2-4E4A-A998-968DFD4138F5}" emma:medium="tactile" emma:mode="ink">
                <msink:context xmlns:msink="http://schemas.microsoft.com/ink/2010/main" type="inkWord" rotatedBoundingBox="30833,651 31409,593 31445,947 30868,1005"/>
              </emma:interpretation>
              <emma:one-of disjunction-type="recognition" id="oneOf4">
                <emma:interpretation id="interp20" emma:lang="x-none" emma:confidence="0">
                  <emma:literal>e</emma:literal>
                </emma:interpretation>
                <emma:interpretation id="interp21" emma:lang="x-none" emma:confidence="0">
                  <emma:literal>匕</emma:literal>
                </emma:interpretation>
                <emma:interpretation id="interp22" emma:lang="x-none" emma:confidence="0">
                  <emma:literal>土</emma:literal>
                </emma:interpretation>
                <emma:interpretation id="interp23" emma:lang="x-none" emma:confidence="0">
                  <emma:literal>C</emma:literal>
                </emma:interpretation>
                <emma:interpretation id="interp24" emma:lang="x-none" emma:confidence="0">
                  <emma:literal>七</emma:literal>
                </emma:interpretation>
              </emma:one-of>
            </emma:emma>
          </inkml:annotationXML>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15.495"/>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237DD81D-8558-4503-AA36-5AC771DCF01B}" emma:medium="tactile" emma:mode="ink">
          <msink:context xmlns:msink="http://schemas.microsoft.com/ink/2010/main" type="inkDrawing"/>
        </emma:interpretation>
      </emma:emma>
    </inkml:annotationXML>
    <inkml:trace contextRef="#ctx0" brushRef="#br0">92 1 220 0,'-5'14'98'0,"5"-14"-77"0,-4 8-26 0,4-4 86 0,0 7-65 16,0 0 46-1,-4 4-46-15,0-1 19 0,-4 5-25 16,3-4 2-16,-7 11-8 16,-1-4-3-16,1 0 0 0,4-4-1 15,-1 1 0-15,1-4 0 16,8-4 0-16,0 0-6 15,8-15 5-15,-4-3 6 16,9-8-5-16,-5 0 4 16,9-7-3-16,-5 4 5 15,1-5-5-15,-1 5 14 16,1-1-11-16,-5 5 9 16,0 2-10-16,1-6 7 15,-1 7-7-15,-4 0 4 16,13 3-6-16,-9 1 0 0,9 0 0 15,-5-1 1-15,5 4-1 16,0 1 5-16,-1 3-5 16,1 0 17-16,-5 3-14 15,-3-3 15-15,3 8-14 16,-3-1 6-16,-1 4-8 16,-4 0 6-16,0 8-6 15,0-1 1-15,-4 1-3 16,0-1-1-16,0 1 1 15,0-4-4-15,0 3 2 16,0-3 4-16,0 0-3 16,0-4 0-16,0 0 1 15,0 4-13-15,0-4 10 16,-4-4-19-16,0 4 16 0,0 0-51 16,4 1 43-16,0-5-171 15,0 4 142-15,0-4-229 16</inkml:trace>
  </inkml:traceGroup>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19.08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0F033668-2866-4DB0-8315-C45533AACB9A}" emma:medium="tactile" emma:mode="ink">
          <msink:context xmlns:msink="http://schemas.microsoft.com/ink/2010/main" type="inkDrawing"/>
        </emma:interpretation>
      </emma:emma>
    </inkml:annotationXML>
    <inkml:trace contextRef="#ctx0" brushRef="#br0">38 16 144 0,'0'8'65'0,"0"-8"-51"0,4-30-17 0,-4 26 68 0,0 4-52 16,0 0 61-16,0 0-56 15,0 0 27-15,0 11-32 16,0-3 12-16,-4 18-19 0,0-4 6 16,-5 11-9-16,5-3 4 15,-4 14-6-15,4-7 0 16,-1 11 0-16,1-11-1 15,4 0 0-15,0-4-3 16,0-3 2-16,0-4-19 16,9-4 16-16,-5-3-103 15,8-8 84-15,1-4-182 16,3-7 156-16,-3 0-11 16</inkml:trace>
  </inkml:traceGroup>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19.553"/>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44EB8D65-9D06-4933-BA68-2F624710AAEE}" emma:medium="tactile" emma:mode="ink">
          <msink:context xmlns:msink="http://schemas.microsoft.com/ink/2010/main" type="inkDrawing"/>
        </emma:interpretation>
      </emma:emma>
    </inkml:annotationXML>
    <inkml:trace contextRef="#ctx0" brushRef="#br0">84 85 148 0,'-4'-4'69'0,"4"4"-55"0,-4-3-18 0,4 3 81 0,0-4-61 16,0 0 11-16,0-3-18 0,0-1-4 15,-4-3-3 1,0 4 4-16,0-4-5 15,-1 3 0-15,1 1 0 0,0 0 18 16,-4 3-15-16,4 4 16 16,-5 7-15-16,5 1 9 15,0 10-11-15,0-3-1 16,0 7-1-16,-1-3 4 16,1-1-4-16,0 1-3 15,4-5 2-15,0 1-3 16,4-4 2-16,0 0 4 15,5-7-3-15,-1 0 6 16,5-15-5-16,-1 3-17 16,5-10 13-16,-5 3-5 15,1-3 6-15,-1 3 1 16,-4 4 1-16,1 0 11 0,-5 7-9 16,0 0 19-16,-4 12-16 15,0-5-2-15,4 16-1 16,0-12-2-16,1 8 0 15,-1 0-26-15,4-4 21 16,-4 0-139-16,13-7 113 16,-9-1-146-1</inkml:trace>
  </inkml:traceGroup>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19.805"/>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C7679F65-E820-4D41-977C-EE6D8EF8CC56}" emma:medium="tactile" emma:mode="ink">
          <msink:context xmlns:msink="http://schemas.microsoft.com/ink/2010/main" type="inkDrawing"/>
        </emma:interpretation>
      </emma:emma>
    </inkml:annotationXML>
    <inkml:trace contextRef="#ctx0" brushRef="#br0">-2 6 228 0,'-4'-7'105'0,"4"7"-83"0,8 0-28 15,-3 0 71-15,7 0-52 16,-4 0 32-16,13 0-33 16,-4 0 7-16,4 0-13 15,-5 0 1-15,9 0-5 0,-4 0-4 16,0 0 2-16,-4 0-14 15,3 0 11-15,-3 0-92 16,-5 0 74-16,1 0-101 16,-1 0 92-16,-3 0-128 15</inkml:trace>
  </inkml:traceGroup>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3-15T08:43:20.013"/>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C5F437F2-9037-4994-9724-E3A4FDE7AFBA}" emma:medium="tactile" emma:mode="ink">
          <msink:context xmlns:msink="http://schemas.microsoft.com/ink/2010/main" type="inkDrawing"/>
        </emma:interpretation>
      </emma:emma>
    </inkml:annotationXML>
    <inkml:trace contextRef="#ctx0" brushRef="#br0">79 19 176 0,'-4'-23'82'0,"4"23"-65"0,0 0-21 0,0 0 112 16,-4 8-86-16,4-1 41 16,-9 15-46-16,1-3 21 15,-4 21-28-15,-1-6 6 0,1 18-12 16,3-4-2-16,5-4-1 16,0-7-4-16,8 0 2 15,0-7-69-15,9-8 55 16,-5-4-144-16,9-10 122 15,-1-1-146 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3/20/2016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100884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C971FF-EF28-4195-A575-329446EFAA55}" type="slidenum">
              <a:rPr lang="en-US" altLang="zh-CN" smtClean="0"/>
              <a:t>16</a:t>
            </a:fld>
            <a:endParaRPr lang="en-US" altLang="zh-CN"/>
          </a:p>
        </p:txBody>
      </p:sp>
    </p:spTree>
    <p:extLst>
      <p:ext uri="{BB962C8B-B14F-4D97-AF65-F5344CB8AC3E}">
        <p14:creationId xmlns:p14="http://schemas.microsoft.com/office/powerpoint/2010/main" val="194891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C971FF-EF28-4195-A575-329446EFAA55}" type="slidenum">
              <a:rPr lang="en-US" altLang="zh-CN" smtClean="0"/>
              <a:t>17</a:t>
            </a:fld>
            <a:endParaRPr lang="en-US" altLang="zh-CN"/>
          </a:p>
        </p:txBody>
      </p:sp>
    </p:spTree>
    <p:extLst>
      <p:ext uri="{BB962C8B-B14F-4D97-AF65-F5344CB8AC3E}">
        <p14:creationId xmlns:p14="http://schemas.microsoft.com/office/powerpoint/2010/main" val="385743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460" y="0"/>
            <a:ext cx="12188952"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 name="map"/>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smtClean="0"/>
              <a:t>Click to edit Master title style</a:t>
            </a:r>
            <a:endParaRPr/>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5" name="Date Placeholder 4"/>
          <p:cNvSpPr>
            <a:spLocks noGrp="1"/>
          </p:cNvSpPr>
          <p:nvPr>
            <p:ph type="dt" sz="half" idx="10"/>
          </p:nvPr>
        </p:nvSpPr>
        <p:spPr/>
        <p:txBody>
          <a:bodyPr/>
          <a:lstStyle/>
          <a:p>
            <a:fld id="{3ABEE2B2-DE4E-4BA1-912B-1371ABFD68D1}" type="datetime1">
              <a:rPr lang="en-US" smtClean="0"/>
              <a:t>3/20/2016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3" name="Picture Placeholder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684213" y="4038601"/>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smtClean="0"/>
              <a:t>Click to edit Master title style</a:t>
            </a:r>
            <a:endParaRPr/>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BD6C52-3045-4A40-BC5B-B47CC604D1C7}" type="datetime1">
              <a:rPr lang="en-US" smtClean="0"/>
              <a:t>3/20/2016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30A154-80F1-4270-938E-6F3AEBBE932B}" type="datetime1">
              <a:rPr lang="en-US" smtClean="0"/>
              <a:t>3/20/2016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8836898" y="685800"/>
            <a:ext cx="2134315" cy="5486400"/>
          </a:xfrm>
        </p:spPr>
        <p:txBody>
          <a:bodyPr vert="eaVert"/>
          <a:lstStyle/>
          <a:p>
            <a:r>
              <a:rPr lang="en-US" smtClean="0"/>
              <a:t>Click to edit Master title style</a:t>
            </a:r>
            <a:endParaRPr/>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D56D46-7563-4FD8-9BFE-159E148DD80B}" type="datetime1">
              <a:rPr lang="en-US" smtClean="0"/>
              <a:t>3/20/2016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086600-3724-4CEC-BFC7-0AE817D459B4}" type="datetime1">
              <a:rPr lang="en-US" smtClean="0"/>
              <a:t>3/20/2016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smtClean="0"/>
              <a:t>Click to edit Master title style</a:t>
            </a:r>
            <a:endParaRPr/>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1717B58-1A4E-4B21-A9B5-C9AA3D823795}" type="datetime1">
              <a:rPr lang="en-US" smtClean="0"/>
              <a:t>3/20/2016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F97F51B7-01A4-4352-97FE-5E82B521B575}" type="datetime1">
              <a:rPr lang="en-US" smtClean="0"/>
              <a:t>3/20/2016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217614" y="274638"/>
            <a:ext cx="9753600" cy="13255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arison 3-up">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0CA427DA-3589-4EF0-81EF-EBECCCB5DD43}" type="datetime1">
              <a:rPr lang="en-US" smtClean="0"/>
              <a:t>3/20/2016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
        <p:nvSpPr>
          <p:cNvPr id="14" name="Picture Placeholder 14"/>
          <p:cNvSpPr>
            <a:spLocks noGrp="1"/>
          </p:cNvSpPr>
          <p:nvPr>
            <p:ph type="pic" sz="quarter" idx="18"/>
          </p:nvPr>
        </p:nvSpPr>
        <p:spPr>
          <a:xfrm>
            <a:off x="7862253"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smtClean="0"/>
              <a:t>Click icon to add picture</a:t>
            </a:r>
            <a:endParaRPr lang="en-US" dirty="0" smtClean="0"/>
          </a:p>
        </p:txBody>
      </p:sp>
      <p:sp>
        <p:nvSpPr>
          <p:cNvPr id="12" name="Text Placeholder 2"/>
          <p:cNvSpPr>
            <a:spLocks noGrp="1"/>
          </p:cNvSpPr>
          <p:nvPr>
            <p:ph type="body" idx="15"/>
          </p:nvPr>
        </p:nvSpPr>
        <p:spPr>
          <a:xfrm>
            <a:off x="7862253" y="1828799"/>
            <a:ext cx="3108960" cy="838201"/>
          </a:xfrm>
        </p:spPr>
        <p:txBody>
          <a:bodyPr anchor="ctr">
            <a:normAutofit/>
          </a:bodyPr>
          <a:lstStyle>
            <a:lvl1pPr marL="0" indent="0">
              <a:spcBef>
                <a:spcPts val="0"/>
              </a:spcBef>
              <a:buNone/>
              <a:defRPr sz="2200" b="0"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Picture Placeholder 14"/>
          <p:cNvSpPr>
            <a:spLocks noGrp="1"/>
          </p:cNvSpPr>
          <p:nvPr>
            <p:ph type="pic" sz="quarter" idx="17"/>
          </p:nvPr>
        </p:nvSpPr>
        <p:spPr>
          <a:xfrm>
            <a:off x="4539933"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smtClean="0"/>
              <a:t>Click icon to add picture</a:t>
            </a:r>
            <a:endParaRPr lang="en-US" dirty="0" smtClean="0"/>
          </a:p>
        </p:txBody>
      </p:sp>
      <p:sp>
        <p:nvSpPr>
          <p:cNvPr id="10" name="Text Placeholder 2"/>
          <p:cNvSpPr>
            <a:spLocks noGrp="1"/>
          </p:cNvSpPr>
          <p:nvPr>
            <p:ph type="body" idx="13"/>
          </p:nvPr>
        </p:nvSpPr>
        <p:spPr>
          <a:xfrm>
            <a:off x="4539933" y="1828799"/>
            <a:ext cx="3108960" cy="838201"/>
          </a:xfrm>
        </p:spPr>
        <p:txBody>
          <a:bodyPr anchor="ctr">
            <a:normAutofit/>
          </a:bodyPr>
          <a:lstStyle>
            <a:lvl1pPr marL="0" indent="0">
              <a:spcBef>
                <a:spcPts val="0"/>
              </a:spcBef>
              <a:buNone/>
              <a:defRPr sz="2200" b="0"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Picture Placeholder 14"/>
          <p:cNvSpPr>
            <a:spLocks noGrp="1"/>
          </p:cNvSpPr>
          <p:nvPr>
            <p:ph type="pic" sz="quarter" idx="19"/>
          </p:nvPr>
        </p:nvSpPr>
        <p:spPr>
          <a:xfrm>
            <a:off x="1208836"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smtClean="0"/>
              <a:t>Click icon to add picture</a:t>
            </a:r>
            <a:endParaRPr lang="en-US" dirty="0" smtClean="0"/>
          </a:p>
        </p:txBody>
      </p:sp>
      <p:sp>
        <p:nvSpPr>
          <p:cNvPr id="3" name="Text Placeholder 2"/>
          <p:cNvSpPr>
            <a:spLocks noGrp="1"/>
          </p:cNvSpPr>
          <p:nvPr>
            <p:ph type="body" idx="1"/>
          </p:nvPr>
        </p:nvSpPr>
        <p:spPr>
          <a:xfrm>
            <a:off x="1208836" y="1828799"/>
            <a:ext cx="3108960" cy="838201"/>
          </a:xfrm>
        </p:spPr>
        <p:txBody>
          <a:bodyPr anchor="ctr">
            <a:normAutofit/>
          </a:bodyPr>
          <a:lstStyle>
            <a:lvl1pPr marL="0" indent="0">
              <a:spcBef>
                <a:spcPts val="0"/>
              </a:spcBef>
              <a:buNone/>
              <a:defRPr sz="2200" b="0"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217614" y="274638"/>
            <a:ext cx="9753600" cy="13255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86182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guide id="3" pos="6911">
          <p15:clr>
            <a:srgbClr val="FBAE40"/>
          </p15:clr>
        </p15:guide>
        <p15:guide id="4" pos="7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B01950F-3D49-467F-A6E8-BE6F2F33AA40}" type="datetime1">
              <a:rPr lang="en-US" smtClean="0"/>
              <a:t>3/20/2016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A8C83-409A-47F2-A321-2CDE96EB4D0F}" type="datetime1">
              <a:rPr lang="en-US" smtClean="0"/>
              <a:t>3/20/2016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5" name="Date Placeholder 4"/>
          <p:cNvSpPr>
            <a:spLocks noGrp="1"/>
          </p:cNvSpPr>
          <p:nvPr>
            <p:ph type="dt" sz="half" idx="10"/>
          </p:nvPr>
        </p:nvSpPr>
        <p:spPr/>
        <p:txBody>
          <a:bodyPr/>
          <a:lstStyle/>
          <a:p>
            <a:fld id="{E09C4E84-49BF-4F3A-985E-87C565C81281}" type="datetime1">
              <a:rPr lang="en-US" smtClean="0"/>
              <a:t>3/20/2016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84213" y="4038600"/>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smtClean="0"/>
              <a:t>Click to edit Master title style</a:t>
            </a:r>
            <a:endParaRPr/>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3">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000">
                <a:solidFill>
                  <a:schemeClr val="tx1"/>
                </a:solidFill>
              </a:defRPr>
            </a:lvl1pPr>
          </a:lstStyle>
          <a:p>
            <a:fld id="{835812B2-BD1B-4DB0-9BD9-F523FF02BE87}" type="datetime1">
              <a:rPr lang="en-US" smtClean="0"/>
              <a:t>3/20/2016</a:t>
            </a:fld>
            <a:endParaRPr lang="en-US"/>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000" cap="all" baseline="0">
                <a:solidFill>
                  <a:schemeClr val="tx1"/>
                </a:solidFill>
              </a:defRPr>
            </a:lvl1pPr>
          </a:lstStyle>
          <a:p>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000">
                <a:solidFill>
                  <a:schemeClr val="tx1"/>
                </a:solidFill>
              </a:defRPr>
            </a:lvl1pPr>
          </a:lstStyle>
          <a:p>
            <a:fld id="{F36C87F6-986D-49E6-AF40-1B3A1EE8064D}" type="slidenum">
              <a:rPr lang="en-US" smtClean="0"/>
              <a:pPr/>
              <a:t>‹#›</a:t>
            </a:fld>
            <a:endParaRPr lang="en-US"/>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smtClean="0"/>
              <a:t>Click to edit Master title style</a:t>
            </a:r>
            <a:endParaRPr dirty="0"/>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000" kern="1200" cap="all" baseline="0">
          <a:solidFill>
            <a:schemeClr val="tx2"/>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Clr>
          <a:schemeClr val="accent1"/>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customXml" Target="../ink/ink6.xml"/><Relationship Id="rId26" Type="http://schemas.openxmlformats.org/officeDocument/2006/relationships/image" Target="../media/image23.emf"/><Relationship Id="rId39" Type="http://schemas.openxmlformats.org/officeDocument/2006/relationships/customXml" Target="../ink/ink16.xml"/><Relationship Id="rId21" Type="http://schemas.openxmlformats.org/officeDocument/2006/relationships/customXml" Target="../ink/ink9.xml"/><Relationship Id="rId34" Type="http://schemas.openxmlformats.org/officeDocument/2006/relationships/image" Target="../media/image27.emf"/><Relationship Id="rId42" Type="http://schemas.openxmlformats.org/officeDocument/2006/relationships/image" Target="../media/image31.emf"/><Relationship Id="rId47" Type="http://schemas.openxmlformats.org/officeDocument/2006/relationships/customXml" Target="../ink/ink20.xml"/><Relationship Id="rId55" Type="http://schemas.openxmlformats.org/officeDocument/2006/relationships/customXml" Target="../ink/ink22.xml"/><Relationship Id="rId63" Type="http://schemas.openxmlformats.org/officeDocument/2006/relationships/customXml" Target="../ink/ink26.xml"/><Relationship Id="rId68" Type="http://schemas.openxmlformats.org/officeDocument/2006/relationships/image" Target="../media/image39.emf"/><Relationship Id="rId76" Type="http://schemas.openxmlformats.org/officeDocument/2006/relationships/image" Target="../media/image43.emf"/><Relationship Id="rId7" Type="http://schemas.openxmlformats.org/officeDocument/2006/relationships/customXml" Target="../ink/ink3.xml"/><Relationship Id="rId71" Type="http://schemas.openxmlformats.org/officeDocument/2006/relationships/customXml" Target="../ink/ink30.xml"/><Relationship Id="rId2" Type="http://schemas.openxmlformats.org/officeDocument/2006/relationships/notesSlide" Target="../notesSlides/notesSlide2.xml"/><Relationship Id="rId16" Type="http://schemas.openxmlformats.org/officeDocument/2006/relationships/image" Target="../media/image18.emf"/><Relationship Id="rId20" Type="http://schemas.openxmlformats.org/officeDocument/2006/relationships/image" Target="../media/image20.emf"/><Relationship Id="rId41" Type="http://schemas.openxmlformats.org/officeDocument/2006/relationships/customXml" Target="../ink/ink17.xml"/><Relationship Id="rId54" Type="http://schemas.openxmlformats.org/officeDocument/2006/relationships/image" Target="../media/image37.emf"/><Relationship Id="rId62" Type="http://schemas.openxmlformats.org/officeDocument/2006/relationships/image" Target="../media/image24.emf"/><Relationship Id="rId70" Type="http://schemas.openxmlformats.org/officeDocument/2006/relationships/image" Target="../media/image40.emf"/><Relationship Id="rId75"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customXml" Target="../ink/ink5.xml"/><Relationship Id="rId24" Type="http://schemas.openxmlformats.org/officeDocument/2006/relationships/image" Target="../media/image22.emf"/><Relationship Id="rId32" Type="http://schemas.openxmlformats.org/officeDocument/2006/relationships/image" Target="../media/image26.emf"/><Relationship Id="rId37" Type="http://schemas.openxmlformats.org/officeDocument/2006/relationships/customXml" Target="../ink/ink15.xml"/><Relationship Id="rId40" Type="http://schemas.openxmlformats.org/officeDocument/2006/relationships/image" Target="../media/image30.emf"/><Relationship Id="rId45" Type="http://schemas.openxmlformats.org/officeDocument/2006/relationships/customXml" Target="../ink/ink19.xml"/><Relationship Id="rId58" Type="http://schemas.openxmlformats.org/officeDocument/2006/relationships/image" Target="../media/image19.emf"/><Relationship Id="rId66" Type="http://schemas.openxmlformats.org/officeDocument/2006/relationships/image" Target="../media/image36.emf"/><Relationship Id="rId74" Type="http://schemas.openxmlformats.org/officeDocument/2006/relationships/image" Target="../media/image42.emf"/><Relationship Id="rId5" Type="http://schemas.openxmlformats.org/officeDocument/2006/relationships/customXml" Target="../ink/ink2.xml"/><Relationship Id="rId15" Type="http://schemas.openxmlformats.org/officeDocument/2006/relationships/customXml" Target="../ink/ink7.xml"/><Relationship Id="rId36" Type="http://schemas.openxmlformats.org/officeDocument/2006/relationships/image" Target="../media/image28.emf"/><Relationship Id="rId49" Type="http://schemas.openxmlformats.org/officeDocument/2006/relationships/customXml" Target="../ink/ink21.xml"/><Relationship Id="rId57" Type="http://schemas.openxmlformats.org/officeDocument/2006/relationships/customXml" Target="../ink/ink23.xml"/><Relationship Id="rId61" Type="http://schemas.openxmlformats.org/officeDocument/2006/relationships/customXml" Target="../ink/ink25.xml"/><Relationship Id="rId10" Type="http://schemas.openxmlformats.org/officeDocument/2006/relationships/image" Target="../media/image15.emf"/><Relationship Id="rId31" Type="http://schemas.openxmlformats.org/officeDocument/2006/relationships/customXml" Target="../ink/ink12.xml"/><Relationship Id="rId44" Type="http://schemas.openxmlformats.org/officeDocument/2006/relationships/image" Target="../media/image32.emf"/><Relationship Id="rId60" Type="http://schemas.openxmlformats.org/officeDocument/2006/relationships/image" Target="../media/image21.emf"/><Relationship Id="rId65" Type="http://schemas.openxmlformats.org/officeDocument/2006/relationships/customXml" Target="../ink/ink27.xml"/><Relationship Id="rId73" Type="http://schemas.openxmlformats.org/officeDocument/2006/relationships/customXml" Target="../ink/ink31.xml"/><Relationship Id="rId4" Type="http://schemas.openxmlformats.org/officeDocument/2006/relationships/image" Target="../media/image12.emf"/><Relationship Id="rId9" Type="http://schemas.openxmlformats.org/officeDocument/2006/relationships/customXml" Target="../ink/ink4.xml"/><Relationship Id="rId14" Type="http://schemas.openxmlformats.org/officeDocument/2006/relationships/image" Target="../media/image17.emf"/><Relationship Id="rId27" Type="http://schemas.openxmlformats.org/officeDocument/2006/relationships/customXml" Target="../ink/ink11.xml"/><Relationship Id="rId30" Type="http://schemas.openxmlformats.org/officeDocument/2006/relationships/image" Target="../media/image25.emf"/><Relationship Id="rId35" Type="http://schemas.openxmlformats.org/officeDocument/2006/relationships/customXml" Target="../ink/ink14.xml"/><Relationship Id="rId43" Type="http://schemas.openxmlformats.org/officeDocument/2006/relationships/customXml" Target="../ink/ink18.xml"/><Relationship Id="rId48" Type="http://schemas.openxmlformats.org/officeDocument/2006/relationships/image" Target="../media/image34.emf"/><Relationship Id="rId56" Type="http://schemas.openxmlformats.org/officeDocument/2006/relationships/image" Target="../media/image38.emf"/><Relationship Id="rId64" Type="http://schemas.openxmlformats.org/officeDocument/2006/relationships/image" Target="../media/image35.emf"/><Relationship Id="rId69" Type="http://schemas.openxmlformats.org/officeDocument/2006/relationships/customXml" Target="../ink/ink29.xml"/><Relationship Id="rId8" Type="http://schemas.openxmlformats.org/officeDocument/2006/relationships/image" Target="../media/image14.emf"/><Relationship Id="rId72" Type="http://schemas.openxmlformats.org/officeDocument/2006/relationships/image" Target="../media/image41.emf"/><Relationship Id="rId3" Type="http://schemas.openxmlformats.org/officeDocument/2006/relationships/customXml" Target="../ink/ink1.xml"/><Relationship Id="rId12" Type="http://schemas.openxmlformats.org/officeDocument/2006/relationships/image" Target="../media/image16.emf"/><Relationship Id="rId17" Type="http://schemas.openxmlformats.org/officeDocument/2006/relationships/customXml" Target="../ink/ink8.xml"/><Relationship Id="rId25" Type="http://schemas.openxmlformats.org/officeDocument/2006/relationships/customXml" Target="../ink/ink10.xml"/><Relationship Id="rId33" Type="http://schemas.openxmlformats.org/officeDocument/2006/relationships/customXml" Target="../ink/ink13.xml"/><Relationship Id="rId38" Type="http://schemas.openxmlformats.org/officeDocument/2006/relationships/image" Target="../media/image29.emf"/><Relationship Id="rId46" Type="http://schemas.openxmlformats.org/officeDocument/2006/relationships/image" Target="../media/image33.emf"/><Relationship Id="rId59" Type="http://schemas.openxmlformats.org/officeDocument/2006/relationships/customXml" Target="../ink/ink24.xml"/><Relationship Id="rId67" Type="http://schemas.openxmlformats.org/officeDocument/2006/relationships/customXml" Target="../ink/ink28.xml"/></Relationships>
</file>

<file path=ppt/slides/_rels/slide17.xml.rels><?xml version="1.0" encoding="UTF-8" standalone="yes"?>
<Relationships xmlns="http://schemas.openxmlformats.org/package/2006/relationships"><Relationship Id="rId117" Type="http://schemas.openxmlformats.org/officeDocument/2006/relationships/customXml" Target="../ink/ink90.xml"/><Relationship Id="rId21" Type="http://schemas.openxmlformats.org/officeDocument/2006/relationships/customXml" Target="../ink/ink42.xml"/><Relationship Id="rId42" Type="http://schemas.openxmlformats.org/officeDocument/2006/relationships/image" Target="../media/image58.emf"/><Relationship Id="rId63" Type="http://schemas.openxmlformats.org/officeDocument/2006/relationships/customXml" Target="../ink/ink63.xml"/><Relationship Id="rId84" Type="http://schemas.openxmlformats.org/officeDocument/2006/relationships/image" Target="../media/image79.emf"/><Relationship Id="rId138" Type="http://schemas.openxmlformats.org/officeDocument/2006/relationships/image" Target="../media/image106.emf"/><Relationship Id="rId159" Type="http://schemas.openxmlformats.org/officeDocument/2006/relationships/customXml" Target="../ink/ink111.xml"/><Relationship Id="rId170" Type="http://schemas.openxmlformats.org/officeDocument/2006/relationships/image" Target="../media/image122.emf"/><Relationship Id="rId191" Type="http://schemas.openxmlformats.org/officeDocument/2006/relationships/customXml" Target="../ink/ink127.xml"/><Relationship Id="rId205" Type="http://schemas.openxmlformats.org/officeDocument/2006/relationships/customXml" Target="../ink/ink134.xml"/><Relationship Id="rId226" Type="http://schemas.openxmlformats.org/officeDocument/2006/relationships/image" Target="../media/image150.emf"/><Relationship Id="rId247" Type="http://schemas.openxmlformats.org/officeDocument/2006/relationships/customXml" Target="../ink/ink155.xml"/><Relationship Id="rId107" Type="http://schemas.openxmlformats.org/officeDocument/2006/relationships/customXml" Target="../ink/ink85.xml"/><Relationship Id="rId268" Type="http://schemas.openxmlformats.org/officeDocument/2006/relationships/image" Target="../media/image171.emf"/><Relationship Id="rId11" Type="http://schemas.openxmlformats.org/officeDocument/2006/relationships/customXml" Target="../ink/ink37.xml"/><Relationship Id="rId32" Type="http://schemas.openxmlformats.org/officeDocument/2006/relationships/image" Target="../media/image53.emf"/><Relationship Id="rId53" Type="http://schemas.openxmlformats.org/officeDocument/2006/relationships/customXml" Target="../ink/ink58.xml"/><Relationship Id="rId74" Type="http://schemas.openxmlformats.org/officeDocument/2006/relationships/image" Target="../media/image74.emf"/><Relationship Id="rId128" Type="http://schemas.openxmlformats.org/officeDocument/2006/relationships/image" Target="../media/image101.emf"/><Relationship Id="rId149" Type="http://schemas.openxmlformats.org/officeDocument/2006/relationships/customXml" Target="../ink/ink106.xml"/><Relationship Id="rId5" Type="http://schemas.openxmlformats.org/officeDocument/2006/relationships/customXml" Target="../ink/ink34.xml"/><Relationship Id="rId95" Type="http://schemas.openxmlformats.org/officeDocument/2006/relationships/customXml" Target="../ink/ink79.xml"/><Relationship Id="rId160" Type="http://schemas.openxmlformats.org/officeDocument/2006/relationships/image" Target="../media/image117.emf"/><Relationship Id="rId181" Type="http://schemas.openxmlformats.org/officeDocument/2006/relationships/customXml" Target="../ink/ink122.xml"/><Relationship Id="rId216" Type="http://schemas.openxmlformats.org/officeDocument/2006/relationships/image" Target="../media/image145.emf"/><Relationship Id="rId237" Type="http://schemas.openxmlformats.org/officeDocument/2006/relationships/customXml" Target="../ink/ink150.xml"/><Relationship Id="rId258" Type="http://schemas.openxmlformats.org/officeDocument/2006/relationships/image" Target="../media/image166.emf"/><Relationship Id="rId279" Type="http://schemas.openxmlformats.org/officeDocument/2006/relationships/customXml" Target="../ink/ink171.xml"/><Relationship Id="rId22" Type="http://schemas.openxmlformats.org/officeDocument/2006/relationships/image" Target="../media/image48.emf"/><Relationship Id="rId43" Type="http://schemas.openxmlformats.org/officeDocument/2006/relationships/customXml" Target="../ink/ink53.xml"/><Relationship Id="rId64" Type="http://schemas.openxmlformats.org/officeDocument/2006/relationships/image" Target="../media/image69.emf"/><Relationship Id="rId118" Type="http://schemas.openxmlformats.org/officeDocument/2006/relationships/image" Target="../media/image96.emf"/><Relationship Id="rId139" Type="http://schemas.openxmlformats.org/officeDocument/2006/relationships/customXml" Target="../ink/ink101.xml"/><Relationship Id="rId85" Type="http://schemas.openxmlformats.org/officeDocument/2006/relationships/customXml" Target="../ink/ink74.xml"/><Relationship Id="rId150" Type="http://schemas.openxmlformats.org/officeDocument/2006/relationships/image" Target="../media/image112.emf"/><Relationship Id="rId171" Type="http://schemas.openxmlformats.org/officeDocument/2006/relationships/customXml" Target="../ink/ink117.xml"/><Relationship Id="rId192" Type="http://schemas.openxmlformats.org/officeDocument/2006/relationships/image" Target="../media/image133.emf"/><Relationship Id="rId206" Type="http://schemas.openxmlformats.org/officeDocument/2006/relationships/image" Target="../media/image140.emf"/><Relationship Id="rId227" Type="http://schemas.openxmlformats.org/officeDocument/2006/relationships/customXml" Target="../ink/ink145.xml"/><Relationship Id="rId248" Type="http://schemas.openxmlformats.org/officeDocument/2006/relationships/image" Target="../media/image161.emf"/><Relationship Id="rId269" Type="http://schemas.openxmlformats.org/officeDocument/2006/relationships/customXml" Target="../ink/ink166.xml"/><Relationship Id="rId12" Type="http://schemas.openxmlformats.org/officeDocument/2006/relationships/image" Target="../media/image430.emf"/><Relationship Id="rId33" Type="http://schemas.openxmlformats.org/officeDocument/2006/relationships/customXml" Target="../ink/ink48.xml"/><Relationship Id="rId108" Type="http://schemas.openxmlformats.org/officeDocument/2006/relationships/image" Target="../media/image91.emf"/><Relationship Id="rId129" Type="http://schemas.openxmlformats.org/officeDocument/2006/relationships/customXml" Target="../ink/ink96.xml"/><Relationship Id="rId280" Type="http://schemas.openxmlformats.org/officeDocument/2006/relationships/image" Target="../media/image177.emf"/><Relationship Id="rId54" Type="http://schemas.openxmlformats.org/officeDocument/2006/relationships/image" Target="../media/image64.emf"/><Relationship Id="rId75" Type="http://schemas.openxmlformats.org/officeDocument/2006/relationships/customXml" Target="../ink/ink69.xml"/><Relationship Id="rId96" Type="http://schemas.openxmlformats.org/officeDocument/2006/relationships/image" Target="../media/image85.emf"/><Relationship Id="rId140" Type="http://schemas.openxmlformats.org/officeDocument/2006/relationships/image" Target="../media/image107.emf"/><Relationship Id="rId161" Type="http://schemas.openxmlformats.org/officeDocument/2006/relationships/customXml" Target="../ink/ink112.xml"/><Relationship Id="rId182" Type="http://schemas.openxmlformats.org/officeDocument/2006/relationships/image" Target="../media/image128.emf"/><Relationship Id="rId217" Type="http://schemas.openxmlformats.org/officeDocument/2006/relationships/customXml" Target="../ink/ink140.xml"/><Relationship Id="rId6" Type="http://schemas.openxmlformats.org/officeDocument/2006/relationships/image" Target="../media/image400.emf"/><Relationship Id="rId238" Type="http://schemas.openxmlformats.org/officeDocument/2006/relationships/image" Target="../media/image156.emf"/><Relationship Id="rId259" Type="http://schemas.openxmlformats.org/officeDocument/2006/relationships/customXml" Target="../ink/ink161.xml"/><Relationship Id="rId23" Type="http://schemas.openxmlformats.org/officeDocument/2006/relationships/customXml" Target="../ink/ink43.xml"/><Relationship Id="rId119" Type="http://schemas.openxmlformats.org/officeDocument/2006/relationships/customXml" Target="../ink/ink91.xml"/><Relationship Id="rId270" Type="http://schemas.openxmlformats.org/officeDocument/2006/relationships/image" Target="../media/image172.emf"/><Relationship Id="rId44" Type="http://schemas.openxmlformats.org/officeDocument/2006/relationships/image" Target="../media/image59.emf"/><Relationship Id="rId65" Type="http://schemas.openxmlformats.org/officeDocument/2006/relationships/customXml" Target="../ink/ink64.xml"/><Relationship Id="rId86" Type="http://schemas.openxmlformats.org/officeDocument/2006/relationships/image" Target="../media/image80.emf"/><Relationship Id="rId130" Type="http://schemas.openxmlformats.org/officeDocument/2006/relationships/image" Target="../media/image102.emf"/><Relationship Id="rId151" Type="http://schemas.openxmlformats.org/officeDocument/2006/relationships/customXml" Target="../ink/ink107.xml"/><Relationship Id="rId172" Type="http://schemas.openxmlformats.org/officeDocument/2006/relationships/image" Target="../media/image123.emf"/><Relationship Id="rId193" Type="http://schemas.openxmlformats.org/officeDocument/2006/relationships/customXml" Target="../ink/ink128.xml"/><Relationship Id="rId202" Type="http://schemas.openxmlformats.org/officeDocument/2006/relationships/image" Target="../media/image138.emf"/><Relationship Id="rId207" Type="http://schemas.openxmlformats.org/officeDocument/2006/relationships/customXml" Target="../ink/ink135.xml"/><Relationship Id="rId223" Type="http://schemas.openxmlformats.org/officeDocument/2006/relationships/customXml" Target="../ink/ink143.xml"/><Relationship Id="rId228" Type="http://schemas.openxmlformats.org/officeDocument/2006/relationships/image" Target="../media/image151.emf"/><Relationship Id="rId244" Type="http://schemas.openxmlformats.org/officeDocument/2006/relationships/image" Target="../media/image159.emf"/><Relationship Id="rId249" Type="http://schemas.openxmlformats.org/officeDocument/2006/relationships/customXml" Target="../ink/ink156.xml"/><Relationship Id="rId13" Type="http://schemas.openxmlformats.org/officeDocument/2006/relationships/customXml" Target="../ink/ink38.xml"/><Relationship Id="rId18" Type="http://schemas.openxmlformats.org/officeDocument/2006/relationships/image" Target="../media/image46.emf"/><Relationship Id="rId39" Type="http://schemas.openxmlformats.org/officeDocument/2006/relationships/customXml" Target="../ink/ink51.xml"/><Relationship Id="rId109" Type="http://schemas.openxmlformats.org/officeDocument/2006/relationships/customXml" Target="../ink/ink86.xml"/><Relationship Id="rId260" Type="http://schemas.openxmlformats.org/officeDocument/2006/relationships/image" Target="../media/image167.emf"/><Relationship Id="rId265" Type="http://schemas.openxmlformats.org/officeDocument/2006/relationships/customXml" Target="../ink/ink164.xml"/><Relationship Id="rId34" Type="http://schemas.openxmlformats.org/officeDocument/2006/relationships/image" Target="../media/image54.emf"/><Relationship Id="rId50" Type="http://schemas.openxmlformats.org/officeDocument/2006/relationships/image" Target="../media/image62.emf"/><Relationship Id="rId55" Type="http://schemas.openxmlformats.org/officeDocument/2006/relationships/customXml" Target="../ink/ink59.xml"/><Relationship Id="rId76" Type="http://schemas.openxmlformats.org/officeDocument/2006/relationships/image" Target="../media/image75.emf"/><Relationship Id="rId97" Type="http://schemas.openxmlformats.org/officeDocument/2006/relationships/customXml" Target="../ink/ink80.xml"/><Relationship Id="rId104" Type="http://schemas.openxmlformats.org/officeDocument/2006/relationships/image" Target="../media/image89.emf"/><Relationship Id="rId120" Type="http://schemas.openxmlformats.org/officeDocument/2006/relationships/image" Target="../media/image97.emf"/><Relationship Id="rId125" Type="http://schemas.openxmlformats.org/officeDocument/2006/relationships/customXml" Target="../ink/ink94.xml"/><Relationship Id="rId141" Type="http://schemas.openxmlformats.org/officeDocument/2006/relationships/customXml" Target="../ink/ink102.xml"/><Relationship Id="rId146" Type="http://schemas.openxmlformats.org/officeDocument/2006/relationships/image" Target="../media/image110.emf"/><Relationship Id="rId167" Type="http://schemas.openxmlformats.org/officeDocument/2006/relationships/customXml" Target="../ink/ink115.xml"/><Relationship Id="rId188" Type="http://schemas.openxmlformats.org/officeDocument/2006/relationships/image" Target="../media/image131.emf"/><Relationship Id="rId7" Type="http://schemas.openxmlformats.org/officeDocument/2006/relationships/customXml" Target="../ink/ink35.xml"/><Relationship Id="rId71" Type="http://schemas.openxmlformats.org/officeDocument/2006/relationships/customXml" Target="../ink/ink67.xml"/><Relationship Id="rId92" Type="http://schemas.openxmlformats.org/officeDocument/2006/relationships/image" Target="../media/image83.emf"/><Relationship Id="rId162" Type="http://schemas.openxmlformats.org/officeDocument/2006/relationships/image" Target="../media/image118.emf"/><Relationship Id="rId183" Type="http://schemas.openxmlformats.org/officeDocument/2006/relationships/customXml" Target="../ink/ink123.xml"/><Relationship Id="rId213" Type="http://schemas.openxmlformats.org/officeDocument/2006/relationships/customXml" Target="../ink/ink138.xml"/><Relationship Id="rId218" Type="http://schemas.openxmlformats.org/officeDocument/2006/relationships/image" Target="../media/image146.emf"/><Relationship Id="rId234" Type="http://schemas.openxmlformats.org/officeDocument/2006/relationships/image" Target="../media/image154.emf"/><Relationship Id="rId239" Type="http://schemas.openxmlformats.org/officeDocument/2006/relationships/customXml" Target="../ink/ink151.xml"/><Relationship Id="rId2" Type="http://schemas.openxmlformats.org/officeDocument/2006/relationships/notesSlide" Target="../notesSlides/notesSlide3.xml"/><Relationship Id="rId29" Type="http://schemas.openxmlformats.org/officeDocument/2006/relationships/customXml" Target="../ink/ink46.xml"/><Relationship Id="rId250" Type="http://schemas.openxmlformats.org/officeDocument/2006/relationships/image" Target="../media/image162.emf"/><Relationship Id="rId255" Type="http://schemas.openxmlformats.org/officeDocument/2006/relationships/customXml" Target="../ink/ink159.xml"/><Relationship Id="rId271" Type="http://schemas.openxmlformats.org/officeDocument/2006/relationships/customXml" Target="../ink/ink167.xml"/><Relationship Id="rId276" Type="http://schemas.openxmlformats.org/officeDocument/2006/relationships/image" Target="../media/image175.emf"/><Relationship Id="rId24" Type="http://schemas.openxmlformats.org/officeDocument/2006/relationships/image" Target="../media/image49.emf"/><Relationship Id="rId40" Type="http://schemas.openxmlformats.org/officeDocument/2006/relationships/image" Target="../media/image57.emf"/><Relationship Id="rId45" Type="http://schemas.openxmlformats.org/officeDocument/2006/relationships/customXml" Target="../ink/ink54.xml"/><Relationship Id="rId66" Type="http://schemas.openxmlformats.org/officeDocument/2006/relationships/image" Target="../media/image70.emf"/><Relationship Id="rId87" Type="http://schemas.openxmlformats.org/officeDocument/2006/relationships/customXml" Target="../ink/ink75.xml"/><Relationship Id="rId110" Type="http://schemas.openxmlformats.org/officeDocument/2006/relationships/image" Target="../media/image92.emf"/><Relationship Id="rId115" Type="http://schemas.openxmlformats.org/officeDocument/2006/relationships/customXml" Target="../ink/ink89.xml"/><Relationship Id="rId131" Type="http://schemas.openxmlformats.org/officeDocument/2006/relationships/customXml" Target="../ink/ink97.xml"/><Relationship Id="rId136" Type="http://schemas.openxmlformats.org/officeDocument/2006/relationships/image" Target="../media/image105.emf"/><Relationship Id="rId157" Type="http://schemas.openxmlformats.org/officeDocument/2006/relationships/customXml" Target="../ink/ink110.xml"/><Relationship Id="rId178" Type="http://schemas.openxmlformats.org/officeDocument/2006/relationships/image" Target="../media/image126.emf"/><Relationship Id="rId61" Type="http://schemas.openxmlformats.org/officeDocument/2006/relationships/customXml" Target="../ink/ink62.xml"/><Relationship Id="rId82" Type="http://schemas.openxmlformats.org/officeDocument/2006/relationships/image" Target="../media/image78.emf"/><Relationship Id="rId152" Type="http://schemas.openxmlformats.org/officeDocument/2006/relationships/image" Target="../media/image113.emf"/><Relationship Id="rId173" Type="http://schemas.openxmlformats.org/officeDocument/2006/relationships/customXml" Target="../ink/ink118.xml"/><Relationship Id="rId194" Type="http://schemas.openxmlformats.org/officeDocument/2006/relationships/image" Target="../media/image134.emf"/><Relationship Id="rId199" Type="http://schemas.openxmlformats.org/officeDocument/2006/relationships/customXml" Target="../ink/ink131.xml"/><Relationship Id="rId203" Type="http://schemas.openxmlformats.org/officeDocument/2006/relationships/customXml" Target="../ink/ink133.xml"/><Relationship Id="rId208" Type="http://schemas.openxmlformats.org/officeDocument/2006/relationships/image" Target="../media/image141.emf"/><Relationship Id="rId229" Type="http://schemas.openxmlformats.org/officeDocument/2006/relationships/customXml" Target="../ink/ink146.xml"/><Relationship Id="rId19" Type="http://schemas.openxmlformats.org/officeDocument/2006/relationships/customXml" Target="../ink/ink41.xml"/><Relationship Id="rId224" Type="http://schemas.openxmlformats.org/officeDocument/2006/relationships/image" Target="../media/image149.emf"/><Relationship Id="rId240" Type="http://schemas.openxmlformats.org/officeDocument/2006/relationships/image" Target="../media/image157.emf"/><Relationship Id="rId245" Type="http://schemas.openxmlformats.org/officeDocument/2006/relationships/customXml" Target="../ink/ink154.xml"/><Relationship Id="rId261" Type="http://schemas.openxmlformats.org/officeDocument/2006/relationships/customXml" Target="../ink/ink162.xml"/><Relationship Id="rId266" Type="http://schemas.openxmlformats.org/officeDocument/2006/relationships/image" Target="../media/image170.emf"/><Relationship Id="rId14" Type="http://schemas.openxmlformats.org/officeDocument/2006/relationships/image" Target="../media/image44.emf"/><Relationship Id="rId30" Type="http://schemas.openxmlformats.org/officeDocument/2006/relationships/image" Target="../media/image52.emf"/><Relationship Id="rId35" Type="http://schemas.openxmlformats.org/officeDocument/2006/relationships/customXml" Target="../ink/ink49.xml"/><Relationship Id="rId56" Type="http://schemas.openxmlformats.org/officeDocument/2006/relationships/image" Target="../media/image65.emf"/><Relationship Id="rId77" Type="http://schemas.openxmlformats.org/officeDocument/2006/relationships/customXml" Target="../ink/ink70.xml"/><Relationship Id="rId100" Type="http://schemas.openxmlformats.org/officeDocument/2006/relationships/image" Target="../media/image87.emf"/><Relationship Id="rId105" Type="http://schemas.openxmlformats.org/officeDocument/2006/relationships/customXml" Target="../ink/ink84.xml"/><Relationship Id="rId126" Type="http://schemas.openxmlformats.org/officeDocument/2006/relationships/image" Target="../media/image100.emf"/><Relationship Id="rId147" Type="http://schemas.openxmlformats.org/officeDocument/2006/relationships/customXml" Target="../ink/ink105.xml"/><Relationship Id="rId168" Type="http://schemas.openxmlformats.org/officeDocument/2006/relationships/image" Target="../media/image121.emf"/><Relationship Id="rId8" Type="http://schemas.openxmlformats.org/officeDocument/2006/relationships/image" Target="../media/image410.emf"/><Relationship Id="rId51" Type="http://schemas.openxmlformats.org/officeDocument/2006/relationships/customXml" Target="../ink/ink57.xml"/><Relationship Id="rId72" Type="http://schemas.openxmlformats.org/officeDocument/2006/relationships/image" Target="../media/image73.emf"/><Relationship Id="rId93" Type="http://schemas.openxmlformats.org/officeDocument/2006/relationships/customXml" Target="../ink/ink78.xml"/><Relationship Id="rId98" Type="http://schemas.openxmlformats.org/officeDocument/2006/relationships/image" Target="../media/image86.emf"/><Relationship Id="rId121" Type="http://schemas.openxmlformats.org/officeDocument/2006/relationships/customXml" Target="../ink/ink92.xml"/><Relationship Id="rId142" Type="http://schemas.openxmlformats.org/officeDocument/2006/relationships/image" Target="../media/image108.emf"/><Relationship Id="rId163" Type="http://schemas.openxmlformats.org/officeDocument/2006/relationships/customXml" Target="../ink/ink113.xml"/><Relationship Id="rId184" Type="http://schemas.openxmlformats.org/officeDocument/2006/relationships/image" Target="../media/image129.emf"/><Relationship Id="rId189" Type="http://schemas.openxmlformats.org/officeDocument/2006/relationships/customXml" Target="../ink/ink126.xml"/><Relationship Id="rId219" Type="http://schemas.openxmlformats.org/officeDocument/2006/relationships/customXml" Target="../ink/ink141.xml"/><Relationship Id="rId3" Type="http://schemas.openxmlformats.org/officeDocument/2006/relationships/customXml" Target="../ink/ink33.xml"/><Relationship Id="rId214" Type="http://schemas.openxmlformats.org/officeDocument/2006/relationships/image" Target="../media/image144.emf"/><Relationship Id="rId230" Type="http://schemas.openxmlformats.org/officeDocument/2006/relationships/image" Target="../media/image152.emf"/><Relationship Id="rId235" Type="http://schemas.openxmlformats.org/officeDocument/2006/relationships/customXml" Target="../ink/ink149.xml"/><Relationship Id="rId251" Type="http://schemas.openxmlformats.org/officeDocument/2006/relationships/customXml" Target="../ink/ink157.xml"/><Relationship Id="rId256" Type="http://schemas.openxmlformats.org/officeDocument/2006/relationships/image" Target="../media/image165.emf"/><Relationship Id="rId277" Type="http://schemas.openxmlformats.org/officeDocument/2006/relationships/customXml" Target="../ink/ink170.xml"/><Relationship Id="rId25" Type="http://schemas.openxmlformats.org/officeDocument/2006/relationships/customXml" Target="../ink/ink44.xml"/><Relationship Id="rId46" Type="http://schemas.openxmlformats.org/officeDocument/2006/relationships/image" Target="../media/image60.emf"/><Relationship Id="rId67" Type="http://schemas.openxmlformats.org/officeDocument/2006/relationships/customXml" Target="../ink/ink65.xml"/><Relationship Id="rId116" Type="http://schemas.openxmlformats.org/officeDocument/2006/relationships/image" Target="../media/image95.emf"/><Relationship Id="rId137" Type="http://schemas.openxmlformats.org/officeDocument/2006/relationships/customXml" Target="../ink/ink100.xml"/><Relationship Id="rId158" Type="http://schemas.openxmlformats.org/officeDocument/2006/relationships/image" Target="../media/image116.emf"/><Relationship Id="rId272" Type="http://schemas.openxmlformats.org/officeDocument/2006/relationships/image" Target="../media/image173.emf"/><Relationship Id="rId20" Type="http://schemas.openxmlformats.org/officeDocument/2006/relationships/image" Target="../media/image47.emf"/><Relationship Id="rId41" Type="http://schemas.openxmlformats.org/officeDocument/2006/relationships/customXml" Target="../ink/ink52.xml"/><Relationship Id="rId62" Type="http://schemas.openxmlformats.org/officeDocument/2006/relationships/image" Target="../media/image68.emf"/><Relationship Id="rId83" Type="http://schemas.openxmlformats.org/officeDocument/2006/relationships/customXml" Target="../ink/ink73.xml"/><Relationship Id="rId88" Type="http://schemas.openxmlformats.org/officeDocument/2006/relationships/image" Target="../media/image81.emf"/><Relationship Id="rId111" Type="http://schemas.openxmlformats.org/officeDocument/2006/relationships/customXml" Target="../ink/ink87.xml"/><Relationship Id="rId132" Type="http://schemas.openxmlformats.org/officeDocument/2006/relationships/image" Target="../media/image103.emf"/><Relationship Id="rId153" Type="http://schemas.openxmlformats.org/officeDocument/2006/relationships/customXml" Target="../ink/ink108.xml"/><Relationship Id="rId174" Type="http://schemas.openxmlformats.org/officeDocument/2006/relationships/image" Target="../media/image124.emf"/><Relationship Id="rId179" Type="http://schemas.openxmlformats.org/officeDocument/2006/relationships/customXml" Target="../ink/ink121.xml"/><Relationship Id="rId195" Type="http://schemas.openxmlformats.org/officeDocument/2006/relationships/customXml" Target="../ink/ink129.xml"/><Relationship Id="rId209" Type="http://schemas.openxmlformats.org/officeDocument/2006/relationships/customXml" Target="../ink/ink136.xml"/><Relationship Id="rId190" Type="http://schemas.openxmlformats.org/officeDocument/2006/relationships/image" Target="../media/image132.emf"/><Relationship Id="rId204" Type="http://schemas.openxmlformats.org/officeDocument/2006/relationships/image" Target="../media/image139.emf"/><Relationship Id="rId220" Type="http://schemas.openxmlformats.org/officeDocument/2006/relationships/image" Target="../media/image147.emf"/><Relationship Id="rId225" Type="http://schemas.openxmlformats.org/officeDocument/2006/relationships/customXml" Target="../ink/ink144.xml"/><Relationship Id="rId241" Type="http://schemas.openxmlformats.org/officeDocument/2006/relationships/customXml" Target="../ink/ink152.xml"/><Relationship Id="rId246" Type="http://schemas.openxmlformats.org/officeDocument/2006/relationships/image" Target="../media/image160.emf"/><Relationship Id="rId267" Type="http://schemas.openxmlformats.org/officeDocument/2006/relationships/customXml" Target="../ink/ink165.xml"/><Relationship Id="rId15" Type="http://schemas.openxmlformats.org/officeDocument/2006/relationships/customXml" Target="../ink/ink39.xml"/><Relationship Id="rId36" Type="http://schemas.openxmlformats.org/officeDocument/2006/relationships/image" Target="../media/image55.emf"/><Relationship Id="rId57" Type="http://schemas.openxmlformats.org/officeDocument/2006/relationships/customXml" Target="../ink/ink60.xml"/><Relationship Id="rId106" Type="http://schemas.openxmlformats.org/officeDocument/2006/relationships/image" Target="../media/image90.emf"/><Relationship Id="rId127" Type="http://schemas.openxmlformats.org/officeDocument/2006/relationships/customXml" Target="../ink/ink95.xml"/><Relationship Id="rId262" Type="http://schemas.openxmlformats.org/officeDocument/2006/relationships/image" Target="../media/image168.emf"/><Relationship Id="rId10" Type="http://schemas.openxmlformats.org/officeDocument/2006/relationships/image" Target="../media/image420.emf"/><Relationship Id="rId31" Type="http://schemas.openxmlformats.org/officeDocument/2006/relationships/customXml" Target="../ink/ink47.xml"/><Relationship Id="rId52" Type="http://schemas.openxmlformats.org/officeDocument/2006/relationships/image" Target="../media/image63.emf"/><Relationship Id="rId73" Type="http://schemas.openxmlformats.org/officeDocument/2006/relationships/customXml" Target="../ink/ink68.xml"/><Relationship Id="rId78" Type="http://schemas.openxmlformats.org/officeDocument/2006/relationships/image" Target="../media/image76.emf"/><Relationship Id="rId94" Type="http://schemas.openxmlformats.org/officeDocument/2006/relationships/image" Target="../media/image84.emf"/><Relationship Id="rId99" Type="http://schemas.openxmlformats.org/officeDocument/2006/relationships/customXml" Target="../ink/ink81.xml"/><Relationship Id="rId101" Type="http://schemas.openxmlformats.org/officeDocument/2006/relationships/customXml" Target="../ink/ink82.xml"/><Relationship Id="rId122" Type="http://schemas.openxmlformats.org/officeDocument/2006/relationships/image" Target="../media/image98.emf"/><Relationship Id="rId143" Type="http://schemas.openxmlformats.org/officeDocument/2006/relationships/customXml" Target="../ink/ink103.xml"/><Relationship Id="rId148" Type="http://schemas.openxmlformats.org/officeDocument/2006/relationships/image" Target="../media/image111.emf"/><Relationship Id="rId164" Type="http://schemas.openxmlformats.org/officeDocument/2006/relationships/image" Target="../media/image119.emf"/><Relationship Id="rId169" Type="http://schemas.openxmlformats.org/officeDocument/2006/relationships/customXml" Target="../ink/ink116.xml"/><Relationship Id="rId185" Type="http://schemas.openxmlformats.org/officeDocument/2006/relationships/customXml" Target="../ink/ink124.xml"/><Relationship Id="rId4" Type="http://schemas.openxmlformats.org/officeDocument/2006/relationships/image" Target="../media/image390.emf"/><Relationship Id="rId9" Type="http://schemas.openxmlformats.org/officeDocument/2006/relationships/customXml" Target="../ink/ink36.xml"/><Relationship Id="rId180" Type="http://schemas.openxmlformats.org/officeDocument/2006/relationships/image" Target="../media/image127.emf"/><Relationship Id="rId210" Type="http://schemas.openxmlformats.org/officeDocument/2006/relationships/image" Target="../media/image142.emf"/><Relationship Id="rId215" Type="http://schemas.openxmlformats.org/officeDocument/2006/relationships/customXml" Target="../ink/ink139.xml"/><Relationship Id="rId236" Type="http://schemas.openxmlformats.org/officeDocument/2006/relationships/image" Target="../media/image155.emf"/><Relationship Id="rId257" Type="http://schemas.openxmlformats.org/officeDocument/2006/relationships/customXml" Target="../ink/ink160.xml"/><Relationship Id="rId278" Type="http://schemas.openxmlformats.org/officeDocument/2006/relationships/image" Target="../media/image176.emf"/><Relationship Id="rId26" Type="http://schemas.openxmlformats.org/officeDocument/2006/relationships/image" Target="../media/image50.emf"/><Relationship Id="rId231" Type="http://schemas.openxmlformats.org/officeDocument/2006/relationships/customXml" Target="../ink/ink147.xml"/><Relationship Id="rId252" Type="http://schemas.openxmlformats.org/officeDocument/2006/relationships/image" Target="../media/image163.emf"/><Relationship Id="rId273" Type="http://schemas.openxmlformats.org/officeDocument/2006/relationships/customXml" Target="../ink/ink168.xml"/><Relationship Id="rId47" Type="http://schemas.openxmlformats.org/officeDocument/2006/relationships/customXml" Target="../ink/ink55.xml"/><Relationship Id="rId68" Type="http://schemas.openxmlformats.org/officeDocument/2006/relationships/image" Target="../media/image71.emf"/><Relationship Id="rId89" Type="http://schemas.openxmlformats.org/officeDocument/2006/relationships/customXml" Target="../ink/ink76.xml"/><Relationship Id="rId112" Type="http://schemas.openxmlformats.org/officeDocument/2006/relationships/image" Target="../media/image93.emf"/><Relationship Id="rId133" Type="http://schemas.openxmlformats.org/officeDocument/2006/relationships/customXml" Target="../ink/ink98.xml"/><Relationship Id="rId154" Type="http://schemas.openxmlformats.org/officeDocument/2006/relationships/image" Target="../media/image114.emf"/><Relationship Id="rId175" Type="http://schemas.openxmlformats.org/officeDocument/2006/relationships/customXml" Target="../ink/ink119.xml"/><Relationship Id="rId196" Type="http://schemas.openxmlformats.org/officeDocument/2006/relationships/image" Target="../media/image135.emf"/><Relationship Id="rId200" Type="http://schemas.openxmlformats.org/officeDocument/2006/relationships/image" Target="../media/image137.emf"/><Relationship Id="rId16" Type="http://schemas.openxmlformats.org/officeDocument/2006/relationships/image" Target="../media/image45.emf"/><Relationship Id="rId221" Type="http://schemas.openxmlformats.org/officeDocument/2006/relationships/customXml" Target="../ink/ink142.xml"/><Relationship Id="rId242" Type="http://schemas.openxmlformats.org/officeDocument/2006/relationships/image" Target="../media/image158.emf"/><Relationship Id="rId263" Type="http://schemas.openxmlformats.org/officeDocument/2006/relationships/customXml" Target="../ink/ink163.xml"/><Relationship Id="rId37" Type="http://schemas.openxmlformats.org/officeDocument/2006/relationships/customXml" Target="../ink/ink50.xml"/><Relationship Id="rId58" Type="http://schemas.openxmlformats.org/officeDocument/2006/relationships/image" Target="../media/image66.emf"/><Relationship Id="rId79" Type="http://schemas.openxmlformats.org/officeDocument/2006/relationships/customXml" Target="../ink/ink71.xml"/><Relationship Id="rId102" Type="http://schemas.openxmlformats.org/officeDocument/2006/relationships/image" Target="../media/image88.emf"/><Relationship Id="rId123" Type="http://schemas.openxmlformats.org/officeDocument/2006/relationships/customXml" Target="../ink/ink93.xml"/><Relationship Id="rId144" Type="http://schemas.openxmlformats.org/officeDocument/2006/relationships/image" Target="../media/image109.emf"/><Relationship Id="rId90" Type="http://schemas.openxmlformats.org/officeDocument/2006/relationships/image" Target="../media/image82.emf"/><Relationship Id="rId165" Type="http://schemas.openxmlformats.org/officeDocument/2006/relationships/customXml" Target="../ink/ink114.xml"/><Relationship Id="rId186" Type="http://schemas.openxmlformats.org/officeDocument/2006/relationships/image" Target="../media/image130.emf"/><Relationship Id="rId211" Type="http://schemas.openxmlformats.org/officeDocument/2006/relationships/customXml" Target="../ink/ink137.xml"/><Relationship Id="rId232" Type="http://schemas.openxmlformats.org/officeDocument/2006/relationships/image" Target="../media/image153.emf"/><Relationship Id="rId253" Type="http://schemas.openxmlformats.org/officeDocument/2006/relationships/customXml" Target="../ink/ink158.xml"/><Relationship Id="rId274" Type="http://schemas.openxmlformats.org/officeDocument/2006/relationships/image" Target="../media/image174.emf"/><Relationship Id="rId27" Type="http://schemas.openxmlformats.org/officeDocument/2006/relationships/customXml" Target="../ink/ink45.xml"/><Relationship Id="rId48" Type="http://schemas.openxmlformats.org/officeDocument/2006/relationships/image" Target="../media/image61.emf"/><Relationship Id="rId69" Type="http://schemas.openxmlformats.org/officeDocument/2006/relationships/customXml" Target="../ink/ink66.xml"/><Relationship Id="rId113" Type="http://schemas.openxmlformats.org/officeDocument/2006/relationships/customXml" Target="../ink/ink88.xml"/><Relationship Id="rId134" Type="http://schemas.openxmlformats.org/officeDocument/2006/relationships/image" Target="../media/image104.emf"/><Relationship Id="rId80" Type="http://schemas.openxmlformats.org/officeDocument/2006/relationships/image" Target="../media/image77.emf"/><Relationship Id="rId155" Type="http://schemas.openxmlformats.org/officeDocument/2006/relationships/customXml" Target="../ink/ink109.xml"/><Relationship Id="rId176" Type="http://schemas.openxmlformats.org/officeDocument/2006/relationships/image" Target="../media/image125.emf"/><Relationship Id="rId197" Type="http://schemas.openxmlformats.org/officeDocument/2006/relationships/customXml" Target="../ink/ink130.xml"/><Relationship Id="rId201" Type="http://schemas.openxmlformats.org/officeDocument/2006/relationships/customXml" Target="../ink/ink132.xml"/><Relationship Id="rId222" Type="http://schemas.openxmlformats.org/officeDocument/2006/relationships/image" Target="../media/image148.emf"/><Relationship Id="rId243" Type="http://schemas.openxmlformats.org/officeDocument/2006/relationships/customXml" Target="../ink/ink153.xml"/><Relationship Id="rId264" Type="http://schemas.openxmlformats.org/officeDocument/2006/relationships/image" Target="../media/image169.emf"/><Relationship Id="rId17" Type="http://schemas.openxmlformats.org/officeDocument/2006/relationships/customXml" Target="../ink/ink40.xml"/><Relationship Id="rId38" Type="http://schemas.openxmlformats.org/officeDocument/2006/relationships/image" Target="../media/image56.emf"/><Relationship Id="rId59" Type="http://schemas.openxmlformats.org/officeDocument/2006/relationships/customXml" Target="../ink/ink61.xml"/><Relationship Id="rId103" Type="http://schemas.openxmlformats.org/officeDocument/2006/relationships/customXml" Target="../ink/ink83.xml"/><Relationship Id="rId124" Type="http://schemas.openxmlformats.org/officeDocument/2006/relationships/image" Target="../media/image99.emf"/><Relationship Id="rId70" Type="http://schemas.openxmlformats.org/officeDocument/2006/relationships/image" Target="../media/image72.emf"/><Relationship Id="rId91" Type="http://schemas.openxmlformats.org/officeDocument/2006/relationships/customXml" Target="../ink/ink77.xml"/><Relationship Id="rId145" Type="http://schemas.openxmlformats.org/officeDocument/2006/relationships/customXml" Target="../ink/ink104.xml"/><Relationship Id="rId166" Type="http://schemas.openxmlformats.org/officeDocument/2006/relationships/image" Target="../media/image120.emf"/><Relationship Id="rId187" Type="http://schemas.openxmlformats.org/officeDocument/2006/relationships/customXml" Target="../ink/ink125.xml"/><Relationship Id="rId1" Type="http://schemas.openxmlformats.org/officeDocument/2006/relationships/slideLayout" Target="../slideLayouts/slideLayout2.xml"/><Relationship Id="rId212" Type="http://schemas.openxmlformats.org/officeDocument/2006/relationships/image" Target="../media/image143.emf"/><Relationship Id="rId233" Type="http://schemas.openxmlformats.org/officeDocument/2006/relationships/customXml" Target="../ink/ink148.xml"/><Relationship Id="rId254" Type="http://schemas.openxmlformats.org/officeDocument/2006/relationships/image" Target="../media/image164.emf"/><Relationship Id="rId28" Type="http://schemas.openxmlformats.org/officeDocument/2006/relationships/image" Target="../media/image51.emf"/><Relationship Id="rId49" Type="http://schemas.openxmlformats.org/officeDocument/2006/relationships/customXml" Target="../ink/ink56.xml"/><Relationship Id="rId114" Type="http://schemas.openxmlformats.org/officeDocument/2006/relationships/image" Target="../media/image94.emf"/><Relationship Id="rId275" Type="http://schemas.openxmlformats.org/officeDocument/2006/relationships/customXml" Target="../ink/ink169.xml"/><Relationship Id="rId60" Type="http://schemas.openxmlformats.org/officeDocument/2006/relationships/image" Target="../media/image67.emf"/><Relationship Id="rId81" Type="http://schemas.openxmlformats.org/officeDocument/2006/relationships/customXml" Target="../ink/ink72.xml"/><Relationship Id="rId135" Type="http://schemas.openxmlformats.org/officeDocument/2006/relationships/customXml" Target="../ink/ink99.xml"/><Relationship Id="rId156" Type="http://schemas.openxmlformats.org/officeDocument/2006/relationships/image" Target="../media/image115.emf"/><Relationship Id="rId177" Type="http://schemas.openxmlformats.org/officeDocument/2006/relationships/customXml" Target="../ink/ink120.xml"/><Relationship Id="rId198" Type="http://schemas.openxmlformats.org/officeDocument/2006/relationships/image" Target="../media/image13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CSC550 CAPSTONE</a:t>
            </a:r>
            <a:br>
              <a:rPr lang="en-US" dirty="0" smtClean="0"/>
            </a:br>
            <a:r>
              <a:rPr lang="en-US" dirty="0" smtClean="0"/>
              <a:t>JINZHONG.ZHANG, XU.LIAN</a:t>
            </a:r>
          </a:p>
          <a:p>
            <a:r>
              <a:rPr lang="en-US" dirty="0" smtClean="0"/>
              <a:t>03/19/2016</a:t>
            </a:r>
            <a:endParaRPr lang="en-US" dirty="0"/>
          </a:p>
        </p:txBody>
      </p:sp>
      <p:sp>
        <p:nvSpPr>
          <p:cNvPr id="2" name="Title 1"/>
          <p:cNvSpPr>
            <a:spLocks noGrp="1"/>
          </p:cNvSpPr>
          <p:nvPr>
            <p:ph type="ctrTitle"/>
          </p:nvPr>
        </p:nvSpPr>
        <p:spPr/>
        <p:txBody>
          <a:bodyPr/>
          <a:lstStyle/>
          <a:p>
            <a:r>
              <a:rPr lang="en-US" dirty="0" smtClean="0"/>
              <a:t>2011-2014 California payroll analysis </a:t>
            </a:r>
            <a:endParaRPr lang="en-US" dirty="0"/>
          </a:p>
        </p:txBody>
      </p:sp>
    </p:spTree>
    <p:extLst>
      <p:ext uri="{BB962C8B-B14F-4D97-AF65-F5344CB8AC3E}">
        <p14:creationId xmlns:p14="http://schemas.microsoft.com/office/powerpoint/2010/main" val="1813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 California average income </a:t>
            </a:r>
            <a:endParaRPr lang="en-US" dirty="0"/>
          </a:p>
        </p:txBody>
      </p:sp>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6" name="Freeform 15"/>
          <p:cNvSpPr/>
          <p:nvPr/>
        </p:nvSpPr>
        <p:spPr>
          <a:xfrm flipV="1">
            <a:off x="912812" y="414494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7" name="Freeform 16"/>
          <p:cNvSpPr/>
          <p:nvPr/>
        </p:nvSpPr>
        <p:spPr>
          <a:xfrm flipV="1">
            <a:off x="904600" y="4554547"/>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8" name="Freeform 17"/>
          <p:cNvSpPr/>
          <p:nvPr/>
        </p:nvSpPr>
        <p:spPr>
          <a:xfrm flipV="1">
            <a:off x="929440" y="4864887"/>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9" name="TextBox 18"/>
          <p:cNvSpPr txBox="1"/>
          <p:nvPr/>
        </p:nvSpPr>
        <p:spPr>
          <a:xfrm>
            <a:off x="1367389" y="4144940"/>
            <a:ext cx="3276600" cy="2086725"/>
          </a:xfrm>
          <a:prstGeom prst="rect">
            <a:avLst/>
          </a:prstGeom>
          <a:noFill/>
        </p:spPr>
        <p:txBody>
          <a:bodyPr wrap="square" rtlCol="0">
            <a:spAutoFit/>
          </a:bodyPr>
          <a:lstStyle/>
          <a:p>
            <a:pPr>
              <a:lnSpc>
                <a:spcPct val="90000"/>
              </a:lnSpc>
            </a:pPr>
            <a:r>
              <a:rPr lang="en-US" sz="2400" dirty="0" smtClean="0"/>
              <a:t>San Francisco bay area </a:t>
            </a:r>
          </a:p>
          <a:p>
            <a:pPr>
              <a:lnSpc>
                <a:spcPct val="90000"/>
              </a:lnSpc>
            </a:pPr>
            <a:r>
              <a:rPr lang="en-US" sz="2400" dirty="0" smtClean="0"/>
              <a:t>Los Angeles</a:t>
            </a:r>
          </a:p>
          <a:p>
            <a:pPr>
              <a:lnSpc>
                <a:spcPct val="90000"/>
              </a:lnSpc>
            </a:pPr>
            <a:r>
              <a:rPr lang="en-US" sz="2400" dirty="0" smtClean="0"/>
              <a:t>San Diego </a:t>
            </a:r>
          </a:p>
          <a:p>
            <a:pPr>
              <a:lnSpc>
                <a:spcPct val="90000"/>
              </a:lnSpc>
            </a:pPr>
            <a:r>
              <a:rPr lang="en-US" sz="2400" dirty="0" smtClean="0"/>
              <a:t> </a:t>
            </a:r>
          </a:p>
          <a:p>
            <a:pPr>
              <a:lnSpc>
                <a:spcPct val="90000"/>
              </a:lnSpc>
            </a:pPr>
            <a:endParaRPr lang="en-US" sz="2400" dirty="0" smtClean="0"/>
          </a:p>
          <a:p>
            <a:pPr>
              <a:lnSpc>
                <a:spcPct val="90000"/>
              </a:lnSpc>
            </a:pPr>
            <a:endParaRPr lang="en-US" sz="2400" dirty="0"/>
          </a:p>
        </p:txBody>
      </p:sp>
      <p:sp>
        <p:nvSpPr>
          <p:cNvPr id="21" name="Freeform 20"/>
          <p:cNvSpPr/>
          <p:nvPr/>
        </p:nvSpPr>
        <p:spPr>
          <a:xfrm flipV="1">
            <a:off x="7218652" y="2742692"/>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2" name="Freeform 21"/>
          <p:cNvSpPr/>
          <p:nvPr/>
        </p:nvSpPr>
        <p:spPr>
          <a:xfrm flipV="1">
            <a:off x="8643812" y="4379116"/>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3" name="Freeform 22"/>
          <p:cNvSpPr/>
          <p:nvPr/>
        </p:nvSpPr>
        <p:spPr>
          <a:xfrm flipV="1">
            <a:off x="9079943" y="4864886"/>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pic>
        <p:nvPicPr>
          <p:cNvPr id="4" name="Picture Placeholder 3"/>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351" b="1351"/>
          <a:stretch>
            <a:fillRect/>
          </a:stretch>
        </p:blipFill>
        <p:spPr>
          <a:xfrm>
            <a:off x="5561012" y="389237"/>
            <a:ext cx="6100234" cy="5935363"/>
          </a:xfrm>
        </p:spPr>
      </p:pic>
      <p:sp>
        <p:nvSpPr>
          <p:cNvPr id="20" name="Freeform 19"/>
          <p:cNvSpPr/>
          <p:nvPr/>
        </p:nvSpPr>
        <p:spPr>
          <a:xfrm flipV="1">
            <a:off x="7256172" y="2818083"/>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4" name="Freeform 23"/>
          <p:cNvSpPr/>
          <p:nvPr/>
        </p:nvSpPr>
        <p:spPr>
          <a:xfrm flipV="1">
            <a:off x="8735677" y="4390515"/>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5" name="Freeform 24"/>
          <p:cNvSpPr/>
          <p:nvPr/>
        </p:nvSpPr>
        <p:spPr>
          <a:xfrm flipV="1">
            <a:off x="9223838" y="4887685"/>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6" name="矩形 25"/>
          <p:cNvSpPr/>
          <p:nvPr/>
        </p:nvSpPr>
        <p:spPr>
          <a:xfrm>
            <a:off x="150812" y="85943"/>
            <a:ext cx="1630575" cy="341632"/>
          </a:xfrm>
          <a:prstGeom prst="rect">
            <a:avLst/>
          </a:prstGeom>
        </p:spPr>
        <p:txBody>
          <a:bodyPr wrap="none">
            <a:spAutoFit/>
          </a:bodyPr>
          <a:lstStyle/>
          <a:p>
            <a:pPr>
              <a:lnSpc>
                <a:spcPct val="90000"/>
              </a:lnSpc>
            </a:pPr>
            <a:r>
              <a:rPr lang="en-US" altLang="zh-CN" dirty="0">
                <a:solidFill>
                  <a:schemeClr val="accent1">
                    <a:lumMod val="75000"/>
                  </a:schemeClr>
                </a:solidFill>
              </a:rPr>
              <a:t>Major Findings </a:t>
            </a:r>
          </a:p>
        </p:txBody>
      </p:sp>
    </p:spTree>
    <p:extLst>
      <p:ext uri="{BB962C8B-B14F-4D97-AF65-F5344CB8AC3E}">
        <p14:creationId xmlns:p14="http://schemas.microsoft.com/office/powerpoint/2010/main" val="119860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572" y="492956"/>
            <a:ext cx="3886200" cy="3200400"/>
          </a:xfrm>
        </p:spPr>
        <p:txBody>
          <a:bodyPr/>
          <a:lstStyle/>
          <a:p>
            <a:r>
              <a:rPr lang="en-US" dirty="0" smtClean="0"/>
              <a:t>2014 San Francisco bay area average income </a:t>
            </a:r>
            <a:endParaRPr lang="en-US" dirty="0"/>
          </a:p>
        </p:txBody>
      </p:sp>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9" name="TextBox 18"/>
          <p:cNvSpPr txBox="1"/>
          <p:nvPr/>
        </p:nvSpPr>
        <p:spPr>
          <a:xfrm>
            <a:off x="1354215" y="3809999"/>
            <a:ext cx="3641935" cy="2419124"/>
          </a:xfrm>
          <a:prstGeom prst="rect">
            <a:avLst/>
          </a:prstGeom>
          <a:noFill/>
        </p:spPr>
        <p:txBody>
          <a:bodyPr wrap="square" rtlCol="0">
            <a:spAutoFit/>
          </a:bodyPr>
          <a:lstStyle/>
          <a:p>
            <a:pPr>
              <a:lnSpc>
                <a:spcPct val="90000"/>
              </a:lnSpc>
            </a:pPr>
            <a:r>
              <a:rPr lang="en-US" sz="2400" dirty="0" smtClean="0"/>
              <a:t>Relative high income cities: </a:t>
            </a:r>
          </a:p>
          <a:p>
            <a:pPr>
              <a:lnSpc>
                <a:spcPct val="90000"/>
              </a:lnSpc>
            </a:pPr>
            <a:r>
              <a:rPr lang="en-US" sz="2400" dirty="0" smtClean="0"/>
              <a:t>Oakland</a:t>
            </a:r>
          </a:p>
          <a:p>
            <a:pPr>
              <a:lnSpc>
                <a:spcPct val="90000"/>
              </a:lnSpc>
            </a:pPr>
            <a:r>
              <a:rPr lang="en-US" sz="2400" dirty="0" smtClean="0"/>
              <a:t>Fremont</a:t>
            </a:r>
          </a:p>
          <a:p>
            <a:pPr>
              <a:lnSpc>
                <a:spcPct val="90000"/>
              </a:lnSpc>
            </a:pPr>
            <a:r>
              <a:rPr lang="en-US" sz="2400" dirty="0" smtClean="0"/>
              <a:t>Newark </a:t>
            </a:r>
          </a:p>
          <a:p>
            <a:pPr>
              <a:lnSpc>
                <a:spcPct val="90000"/>
              </a:lnSpc>
            </a:pPr>
            <a:r>
              <a:rPr lang="en-US" sz="2400" dirty="0" smtClean="0"/>
              <a:t>San Jose </a:t>
            </a:r>
          </a:p>
          <a:p>
            <a:pPr>
              <a:lnSpc>
                <a:spcPct val="90000"/>
              </a:lnSpc>
            </a:pPr>
            <a:endParaRPr lang="en-US" sz="2400" dirty="0" smtClean="0"/>
          </a:p>
          <a:p>
            <a:pPr>
              <a:lnSpc>
                <a:spcPct val="90000"/>
              </a:lnSpc>
            </a:pPr>
            <a:endParaRPr lang="en-US" sz="2400" dirty="0"/>
          </a:p>
        </p:txBody>
      </p:sp>
      <p:sp>
        <p:nvSpPr>
          <p:cNvPr id="21" name="Freeform 20"/>
          <p:cNvSpPr/>
          <p:nvPr/>
        </p:nvSpPr>
        <p:spPr>
          <a:xfrm flipV="1">
            <a:off x="7218652" y="2742692"/>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2" name="Freeform 21"/>
          <p:cNvSpPr/>
          <p:nvPr/>
        </p:nvSpPr>
        <p:spPr>
          <a:xfrm flipV="1">
            <a:off x="8643812" y="4379116"/>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3" name="Freeform 22"/>
          <p:cNvSpPr/>
          <p:nvPr/>
        </p:nvSpPr>
        <p:spPr>
          <a:xfrm flipV="1">
            <a:off x="9079943" y="4864886"/>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0" name="Freeform 19"/>
          <p:cNvSpPr/>
          <p:nvPr/>
        </p:nvSpPr>
        <p:spPr>
          <a:xfrm flipV="1">
            <a:off x="7256172" y="2818083"/>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4" name="Freeform 23"/>
          <p:cNvSpPr/>
          <p:nvPr/>
        </p:nvSpPr>
        <p:spPr>
          <a:xfrm flipV="1">
            <a:off x="8735677" y="4390515"/>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5" name="Freeform 24"/>
          <p:cNvSpPr/>
          <p:nvPr/>
        </p:nvSpPr>
        <p:spPr>
          <a:xfrm flipV="1">
            <a:off x="9223838" y="4887685"/>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351" b="1351"/>
          <a:stretch>
            <a:fillRect/>
          </a:stretch>
        </p:blipFill>
        <p:spPr>
          <a:xfrm>
            <a:off x="5484812" y="315096"/>
            <a:ext cx="6172200" cy="6005384"/>
          </a:xfrm>
        </p:spPr>
      </p:pic>
      <p:sp>
        <p:nvSpPr>
          <p:cNvPr id="26" name="Freeform 25"/>
          <p:cNvSpPr/>
          <p:nvPr/>
        </p:nvSpPr>
        <p:spPr>
          <a:xfrm flipV="1">
            <a:off x="9273648" y="4747443"/>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7" name="Freeform 26"/>
          <p:cNvSpPr/>
          <p:nvPr/>
        </p:nvSpPr>
        <p:spPr>
          <a:xfrm flipV="1">
            <a:off x="8260231" y="152400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33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8" name="Freeform 27"/>
          <p:cNvSpPr/>
          <p:nvPr/>
        </p:nvSpPr>
        <p:spPr>
          <a:xfrm flipV="1">
            <a:off x="8643812" y="3262806"/>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66"/>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9" name="Freeform 28"/>
          <p:cNvSpPr/>
          <p:nvPr/>
        </p:nvSpPr>
        <p:spPr>
          <a:xfrm flipH="1" flipV="1">
            <a:off x="7999411" y="3505200"/>
            <a:ext cx="431465" cy="304799"/>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7030A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0" name="Freeform 29"/>
          <p:cNvSpPr/>
          <p:nvPr/>
        </p:nvSpPr>
        <p:spPr>
          <a:xfrm flipV="1">
            <a:off x="970724" y="414494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1" name="Freeform 30"/>
          <p:cNvSpPr/>
          <p:nvPr/>
        </p:nvSpPr>
        <p:spPr>
          <a:xfrm flipV="1">
            <a:off x="957550" y="451321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66"/>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2" name="Freeform 31"/>
          <p:cNvSpPr/>
          <p:nvPr/>
        </p:nvSpPr>
        <p:spPr>
          <a:xfrm flipV="1">
            <a:off x="923920" y="4881488"/>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7030A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5" name="Freeform 34"/>
          <p:cNvSpPr/>
          <p:nvPr/>
        </p:nvSpPr>
        <p:spPr>
          <a:xfrm flipV="1">
            <a:off x="923920" y="5315658"/>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C0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3" name="矩形 32"/>
          <p:cNvSpPr/>
          <p:nvPr/>
        </p:nvSpPr>
        <p:spPr>
          <a:xfrm>
            <a:off x="150812" y="85943"/>
            <a:ext cx="1630575" cy="341632"/>
          </a:xfrm>
          <a:prstGeom prst="rect">
            <a:avLst/>
          </a:prstGeom>
        </p:spPr>
        <p:txBody>
          <a:bodyPr wrap="none">
            <a:spAutoFit/>
          </a:bodyPr>
          <a:lstStyle/>
          <a:p>
            <a:pPr>
              <a:lnSpc>
                <a:spcPct val="90000"/>
              </a:lnSpc>
            </a:pPr>
            <a:r>
              <a:rPr lang="en-US" altLang="zh-CN" dirty="0">
                <a:solidFill>
                  <a:schemeClr val="accent1">
                    <a:lumMod val="75000"/>
                  </a:schemeClr>
                </a:solidFill>
              </a:rPr>
              <a:t>Major Findings </a:t>
            </a:r>
          </a:p>
        </p:txBody>
      </p:sp>
    </p:spTree>
    <p:extLst>
      <p:ext uri="{BB962C8B-B14F-4D97-AF65-F5344CB8AC3E}">
        <p14:creationId xmlns:p14="http://schemas.microsoft.com/office/powerpoint/2010/main" val="29619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5"/>
          </p:nvPr>
        </p:nvSpPr>
        <p:spPr>
          <a:xfrm>
            <a:off x="7466012" y="1828798"/>
            <a:ext cx="3108960" cy="838201"/>
          </a:xfrm>
        </p:spPr>
        <p:txBody>
          <a:bodyPr/>
          <a:lstStyle/>
          <a:p>
            <a:r>
              <a:rPr lang="en-US" altLang="zh-CN" dirty="0" err="1" smtClean="0"/>
              <a:t>Hexbin</a:t>
            </a:r>
            <a:r>
              <a:rPr lang="en-US" altLang="zh-CN" dirty="0" smtClean="0"/>
              <a:t> Plot on MAP</a:t>
            </a:r>
            <a:endParaRPr lang="zh-CN" altLang="en-US" dirty="0"/>
          </a:p>
        </p:txBody>
      </p:sp>
      <p:sp>
        <p:nvSpPr>
          <p:cNvPr id="7" name="文本占位符 6"/>
          <p:cNvSpPr>
            <a:spLocks noGrp="1"/>
          </p:cNvSpPr>
          <p:nvPr>
            <p:ph type="body" idx="1"/>
          </p:nvPr>
        </p:nvSpPr>
        <p:spPr>
          <a:xfrm>
            <a:off x="1181867" y="1828798"/>
            <a:ext cx="4809376" cy="838201"/>
          </a:xfrm>
        </p:spPr>
        <p:txBody>
          <a:bodyPr/>
          <a:lstStyle/>
          <a:p>
            <a:r>
              <a:rPr lang="en-US" altLang="zh-CN" dirty="0" smtClean="0"/>
              <a:t>Make histogram &amp; scatter plot</a:t>
            </a:r>
            <a:endParaRPr lang="zh-CN" altLang="en-US" dirty="0"/>
          </a:p>
        </p:txBody>
      </p:sp>
      <p:sp>
        <p:nvSpPr>
          <p:cNvPr id="8" name="标题 7"/>
          <p:cNvSpPr>
            <a:spLocks noGrp="1"/>
          </p:cNvSpPr>
          <p:nvPr>
            <p:ph type="title"/>
          </p:nvPr>
        </p:nvSpPr>
        <p:spPr/>
        <p:txBody>
          <a:bodyPr/>
          <a:lstStyle/>
          <a:p>
            <a:r>
              <a:rPr lang="en-US" altLang="zh-CN" dirty="0" smtClean="0"/>
              <a:t>Performance</a:t>
            </a:r>
            <a:endParaRPr lang="zh-CN" altLang="en-US" dirty="0"/>
          </a:p>
        </p:txBody>
      </p:sp>
      <p:sp>
        <p:nvSpPr>
          <p:cNvPr id="9" name="文本框 8"/>
          <p:cNvSpPr txBox="1"/>
          <p:nvPr/>
        </p:nvSpPr>
        <p:spPr>
          <a:xfrm>
            <a:off x="989012" y="3048000"/>
            <a:ext cx="4648200" cy="308392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altLang="zh-CN" sz="2400" dirty="0" smtClean="0"/>
              <a:t>All ~8 million records:</a:t>
            </a:r>
            <a:br>
              <a:rPr lang="en-US" altLang="zh-CN" sz="2400" dirty="0" smtClean="0"/>
            </a:br>
            <a:endParaRPr lang="en-US" altLang="zh-CN" sz="2400" dirty="0" smtClean="0"/>
          </a:p>
          <a:p>
            <a:pPr>
              <a:lnSpc>
                <a:spcPct val="90000"/>
              </a:lnSpc>
            </a:pPr>
            <a:r>
              <a:rPr lang="en-US" altLang="zh-CN" sz="2400" dirty="0" smtClean="0"/>
              <a:t>              </a:t>
            </a:r>
          </a:p>
          <a:p>
            <a:pPr>
              <a:lnSpc>
                <a:spcPct val="90000"/>
              </a:lnSpc>
            </a:pPr>
            <a:r>
              <a:rPr lang="en-US" altLang="zh-CN" sz="2400" dirty="0" smtClean="0"/>
              <a:t>                                 </a:t>
            </a:r>
            <a:r>
              <a:rPr lang="en-US" altLang="zh-CN" sz="2400" dirty="0" smtClean="0">
                <a:solidFill>
                  <a:srgbClr val="00B050"/>
                </a:solidFill>
              </a:rPr>
              <a:t>sec</a:t>
            </a:r>
          </a:p>
          <a:p>
            <a:pPr>
              <a:lnSpc>
                <a:spcPct val="90000"/>
              </a:lnSpc>
            </a:pPr>
            <a:endParaRPr lang="en-US" altLang="zh-CN" sz="2400" dirty="0" smtClean="0"/>
          </a:p>
          <a:p>
            <a:pPr>
              <a:lnSpc>
                <a:spcPct val="90000"/>
              </a:lnSpc>
            </a:pPr>
            <a:endParaRPr lang="en-US" altLang="zh-CN" sz="2400" dirty="0"/>
          </a:p>
          <a:p>
            <a:pPr marL="342900" indent="-342900">
              <a:lnSpc>
                <a:spcPct val="90000"/>
              </a:lnSpc>
              <a:buFont typeface="Arial" panose="020B0604020202020204" pitchFamily="34" charset="0"/>
              <a:buChar char="•"/>
            </a:pPr>
            <a:r>
              <a:rPr lang="en-US" altLang="zh-CN" sz="2400" dirty="0" smtClean="0"/>
              <a:t>Compare to SQL:</a:t>
            </a:r>
            <a:br>
              <a:rPr lang="en-US" altLang="zh-CN" sz="2400" dirty="0" smtClean="0"/>
            </a:br>
            <a:endParaRPr lang="en-US" altLang="zh-CN" sz="2400" dirty="0" smtClean="0"/>
          </a:p>
          <a:p>
            <a:pPr>
              <a:lnSpc>
                <a:spcPct val="90000"/>
              </a:lnSpc>
            </a:pPr>
            <a:r>
              <a:rPr lang="en-US" altLang="zh-CN" sz="2400" dirty="0" smtClean="0"/>
              <a:t>                        &gt;1 day?</a:t>
            </a:r>
            <a:endParaRPr lang="zh-CN" altLang="en-US" sz="2400" dirty="0"/>
          </a:p>
        </p:txBody>
      </p:sp>
      <p:sp>
        <p:nvSpPr>
          <p:cNvPr id="10" name="文本框 9"/>
          <p:cNvSpPr txBox="1"/>
          <p:nvPr/>
        </p:nvSpPr>
        <p:spPr>
          <a:xfrm>
            <a:off x="6551612" y="3048000"/>
            <a:ext cx="4648200" cy="308392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altLang="zh-CN" sz="2400" dirty="0" smtClean="0"/>
              <a:t>For one year ~2 million records:</a:t>
            </a:r>
            <a:br>
              <a:rPr lang="en-US" altLang="zh-CN" sz="2400" dirty="0" smtClean="0"/>
            </a:br>
            <a:endParaRPr lang="en-US" altLang="zh-CN" sz="2400" dirty="0" smtClean="0"/>
          </a:p>
          <a:p>
            <a:pPr>
              <a:lnSpc>
                <a:spcPct val="90000"/>
              </a:lnSpc>
            </a:pPr>
            <a:r>
              <a:rPr lang="en-US" altLang="zh-CN" sz="2400" dirty="0" smtClean="0"/>
              <a:t>              </a:t>
            </a:r>
          </a:p>
          <a:p>
            <a:pPr>
              <a:lnSpc>
                <a:spcPct val="90000"/>
              </a:lnSpc>
            </a:pPr>
            <a:r>
              <a:rPr lang="en-US" altLang="zh-CN" sz="2400" dirty="0" smtClean="0"/>
              <a:t>                                                 </a:t>
            </a:r>
            <a:r>
              <a:rPr lang="en-US" altLang="zh-CN" sz="2400" dirty="0" smtClean="0">
                <a:solidFill>
                  <a:srgbClr val="00B050"/>
                </a:solidFill>
              </a:rPr>
              <a:t>sec</a:t>
            </a:r>
          </a:p>
          <a:p>
            <a:pPr>
              <a:lnSpc>
                <a:spcPct val="90000"/>
              </a:lnSpc>
            </a:pPr>
            <a:endParaRPr lang="en-US" altLang="zh-CN" sz="2400" dirty="0" smtClean="0"/>
          </a:p>
          <a:p>
            <a:pPr>
              <a:lnSpc>
                <a:spcPct val="90000"/>
              </a:lnSpc>
            </a:pPr>
            <a:endParaRPr lang="en-US" altLang="zh-CN" sz="2400" dirty="0"/>
          </a:p>
          <a:p>
            <a:pPr marL="342900" indent="-342900">
              <a:lnSpc>
                <a:spcPct val="90000"/>
              </a:lnSpc>
              <a:buFont typeface="Arial" panose="020B0604020202020204" pitchFamily="34" charset="0"/>
              <a:buChar char="•"/>
            </a:pPr>
            <a:r>
              <a:rPr lang="en-US" altLang="zh-CN" sz="2400" dirty="0" smtClean="0"/>
              <a:t>Compare to SQL:</a:t>
            </a:r>
            <a:br>
              <a:rPr lang="en-US" altLang="zh-CN" sz="2400" dirty="0" smtClean="0"/>
            </a:br>
            <a:endParaRPr lang="en-US" altLang="zh-CN" sz="2400" dirty="0" smtClean="0"/>
          </a:p>
          <a:p>
            <a:pPr>
              <a:lnSpc>
                <a:spcPct val="90000"/>
              </a:lnSpc>
            </a:pPr>
            <a:r>
              <a:rPr lang="en-US" altLang="zh-CN" sz="2400" dirty="0" smtClean="0"/>
              <a:t>                         ? ? ?</a:t>
            </a:r>
            <a:endParaRPr lang="zh-CN" altLang="en-US" sz="2400" dirty="0"/>
          </a:p>
        </p:txBody>
      </p:sp>
      <p:pic>
        <p:nvPicPr>
          <p:cNvPr id="16" name="图片 15"/>
          <p:cNvPicPr>
            <a:picLocks noChangeAspect="1"/>
          </p:cNvPicPr>
          <p:nvPr/>
        </p:nvPicPr>
        <p:blipFill>
          <a:blip r:embed="rId2"/>
          <a:stretch>
            <a:fillRect/>
          </a:stretch>
        </p:blipFill>
        <p:spPr>
          <a:xfrm>
            <a:off x="2132012" y="3733800"/>
            <a:ext cx="1066800" cy="1069691"/>
          </a:xfrm>
          <a:prstGeom prst="rect">
            <a:avLst/>
          </a:prstGeom>
        </p:spPr>
      </p:pic>
      <p:pic>
        <p:nvPicPr>
          <p:cNvPr id="17" name="图片 16"/>
          <p:cNvPicPr>
            <a:picLocks noChangeAspect="1"/>
          </p:cNvPicPr>
          <p:nvPr/>
        </p:nvPicPr>
        <p:blipFill>
          <a:blip r:embed="rId2"/>
          <a:stretch>
            <a:fillRect/>
          </a:stretch>
        </p:blipFill>
        <p:spPr>
          <a:xfrm>
            <a:off x="7953692" y="3718112"/>
            <a:ext cx="1066800" cy="1069691"/>
          </a:xfrm>
          <a:prstGeom prst="rect">
            <a:avLst/>
          </a:prstGeom>
        </p:spPr>
      </p:pic>
      <p:pic>
        <p:nvPicPr>
          <p:cNvPr id="18" name="图片 17"/>
          <p:cNvPicPr>
            <a:picLocks noChangeAspect="1"/>
          </p:cNvPicPr>
          <p:nvPr/>
        </p:nvPicPr>
        <p:blipFill>
          <a:blip r:embed="rId2"/>
          <a:stretch>
            <a:fillRect/>
          </a:stretch>
        </p:blipFill>
        <p:spPr>
          <a:xfrm>
            <a:off x="8761412" y="3718111"/>
            <a:ext cx="1066800" cy="1069691"/>
          </a:xfrm>
          <a:prstGeom prst="rect">
            <a:avLst/>
          </a:prstGeom>
        </p:spPr>
      </p:pic>
    </p:spTree>
    <p:extLst>
      <p:ext uri="{BB962C8B-B14F-4D97-AF65-F5344CB8AC3E}">
        <p14:creationId xmlns:p14="http://schemas.microsoft.com/office/powerpoint/2010/main" val="197239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lnSpc>
                <a:spcPct val="200000"/>
              </a:lnSpc>
            </a:pPr>
            <a:r>
              <a:rPr lang="en-US" sz="3600" dirty="0" smtClean="0"/>
              <a:t>System requirements and software dependence</a:t>
            </a:r>
          </a:p>
          <a:p>
            <a:pPr lvl="0">
              <a:lnSpc>
                <a:spcPct val="200000"/>
              </a:lnSpc>
            </a:pPr>
            <a:r>
              <a:rPr lang="en-US" sz="3600" dirty="0" smtClean="0"/>
              <a:t>Installation</a:t>
            </a:r>
          </a:p>
          <a:p>
            <a:pPr lvl="0">
              <a:lnSpc>
                <a:spcPct val="200000"/>
              </a:lnSpc>
            </a:pPr>
            <a:r>
              <a:rPr lang="en-US" sz="3600" dirty="0" smtClean="0"/>
              <a:t>Implementations</a:t>
            </a:r>
            <a:endParaRPr lang="en-US" sz="3600" dirty="0"/>
          </a:p>
        </p:txBody>
      </p:sp>
      <p:sp>
        <p:nvSpPr>
          <p:cNvPr id="2" name="Title 1"/>
          <p:cNvSpPr>
            <a:spLocks noGrp="1"/>
          </p:cNvSpPr>
          <p:nvPr>
            <p:ph type="title"/>
          </p:nvPr>
        </p:nvSpPr>
        <p:spPr/>
        <p:txBody>
          <a:bodyPr/>
          <a:lstStyle/>
          <a:p>
            <a:r>
              <a:rPr lang="en-US" dirty="0" smtClean="0"/>
              <a:t>Technical approach</a:t>
            </a:r>
            <a:endParaRPr lang="en-US" dirty="0"/>
          </a:p>
        </p:txBody>
      </p:sp>
    </p:spTree>
    <p:extLst>
      <p:ext uri="{BB962C8B-B14F-4D97-AF65-F5344CB8AC3E}">
        <p14:creationId xmlns:p14="http://schemas.microsoft.com/office/powerpoint/2010/main" val="417697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0412" y="1219200"/>
            <a:ext cx="11049000" cy="5334000"/>
          </a:xfrm>
        </p:spPr>
        <p:txBody>
          <a:bodyPr>
            <a:normAutofit fontScale="85000" lnSpcReduction="20000"/>
          </a:bodyPr>
          <a:lstStyle/>
          <a:p>
            <a:pPr lvl="0">
              <a:buClr>
                <a:srgbClr val="5B9BD5"/>
              </a:buClr>
            </a:pPr>
            <a:r>
              <a:rPr lang="en-US" altLang="zh-CN" sz="2600" dirty="0">
                <a:solidFill>
                  <a:prstClr val="black"/>
                </a:solidFill>
              </a:rPr>
              <a:t>Spark-1.6.0</a:t>
            </a:r>
          </a:p>
          <a:p>
            <a:pPr lvl="0">
              <a:buClr>
                <a:srgbClr val="5B9BD5"/>
              </a:buClr>
            </a:pPr>
            <a:r>
              <a:rPr lang="en-US" altLang="zh-CN" sz="2600" dirty="0">
                <a:solidFill>
                  <a:prstClr val="black"/>
                </a:solidFill>
              </a:rPr>
              <a:t>Python &gt;= 2.7</a:t>
            </a:r>
          </a:p>
          <a:p>
            <a:pPr lvl="0">
              <a:buClr>
                <a:srgbClr val="5B9BD5"/>
              </a:buClr>
            </a:pPr>
            <a:r>
              <a:rPr lang="en-US" altLang="zh-CN" sz="2600" dirty="0">
                <a:solidFill>
                  <a:schemeClr val="bg1">
                    <a:lumMod val="50000"/>
                  </a:schemeClr>
                </a:solidFill>
              </a:rPr>
              <a:t>(optional, for single machine not necessary) Hadoop HDFS 2.0</a:t>
            </a:r>
          </a:p>
          <a:p>
            <a:pPr lvl="0">
              <a:buClr>
                <a:srgbClr val="5B9BD5"/>
              </a:buClr>
            </a:pPr>
            <a:endParaRPr lang="en-US" altLang="zh-CN" sz="2600" dirty="0">
              <a:solidFill>
                <a:schemeClr val="bg1">
                  <a:lumMod val="50000"/>
                </a:schemeClr>
              </a:solidFill>
            </a:endParaRPr>
          </a:p>
          <a:p>
            <a:pPr lvl="0">
              <a:buClr>
                <a:srgbClr val="5B9BD5"/>
              </a:buClr>
            </a:pPr>
            <a:r>
              <a:rPr lang="en-US" altLang="zh-CN" sz="2600" dirty="0">
                <a:solidFill>
                  <a:prstClr val="black"/>
                </a:solidFill>
              </a:rPr>
              <a:t>Python packages:</a:t>
            </a:r>
          </a:p>
          <a:p>
            <a:pPr lvl="1">
              <a:buClr>
                <a:srgbClr val="5B9BD5"/>
              </a:buClr>
            </a:pPr>
            <a:r>
              <a:rPr lang="en-US" altLang="zh-CN" sz="2300" dirty="0" err="1">
                <a:solidFill>
                  <a:prstClr val="black"/>
                </a:solidFill>
              </a:rPr>
              <a:t>matplotlib</a:t>
            </a:r>
            <a:r>
              <a:rPr lang="en-US" altLang="zh-CN" sz="2300" dirty="0">
                <a:solidFill>
                  <a:prstClr val="black"/>
                </a:solidFill>
              </a:rPr>
              <a:t> (1.4.2) → python plot making library</a:t>
            </a:r>
          </a:p>
          <a:p>
            <a:pPr lvl="1">
              <a:buClr>
                <a:srgbClr val="5B9BD5"/>
              </a:buClr>
            </a:pPr>
            <a:r>
              <a:rPr lang="en-US" altLang="zh-CN" sz="2300" dirty="0" err="1">
                <a:solidFill>
                  <a:prstClr val="black"/>
                </a:solidFill>
              </a:rPr>
              <a:t>basemap</a:t>
            </a:r>
            <a:r>
              <a:rPr lang="en-US" altLang="zh-CN" sz="2300" dirty="0">
                <a:solidFill>
                  <a:prstClr val="black"/>
                </a:solidFill>
              </a:rPr>
              <a:t> (1.0.7) → make plot on real map</a:t>
            </a:r>
          </a:p>
          <a:p>
            <a:pPr lvl="1">
              <a:buClr>
                <a:srgbClr val="5B9BD5"/>
              </a:buClr>
            </a:pPr>
            <a:r>
              <a:rPr lang="en-US" altLang="zh-CN" sz="2300" dirty="0" err="1">
                <a:solidFill>
                  <a:prstClr val="black"/>
                </a:solidFill>
              </a:rPr>
              <a:t>geopy</a:t>
            </a:r>
            <a:r>
              <a:rPr lang="en-US" altLang="zh-CN" sz="2300" dirty="0">
                <a:solidFill>
                  <a:prstClr val="black"/>
                </a:solidFill>
              </a:rPr>
              <a:t> (1.11.0)  → convert addresses or county names to (latitude, longitude)</a:t>
            </a:r>
          </a:p>
          <a:p>
            <a:pPr lvl="1">
              <a:buClr>
                <a:srgbClr val="5B9BD5"/>
              </a:buClr>
            </a:pPr>
            <a:r>
              <a:rPr lang="en-US" altLang="zh-CN" sz="2300" dirty="0">
                <a:solidFill>
                  <a:prstClr val="black"/>
                </a:solidFill>
              </a:rPr>
              <a:t>http://download.osgeo.org/geos/geos-3.5.0.tar.bz2  → </a:t>
            </a:r>
            <a:r>
              <a:rPr lang="en-US" altLang="zh-CN" sz="2300" dirty="0" err="1">
                <a:solidFill>
                  <a:prstClr val="black"/>
                </a:solidFill>
              </a:rPr>
              <a:t>geopy</a:t>
            </a:r>
            <a:r>
              <a:rPr lang="en-US" altLang="zh-CN" sz="2300" dirty="0">
                <a:solidFill>
                  <a:prstClr val="black"/>
                </a:solidFill>
              </a:rPr>
              <a:t> </a:t>
            </a:r>
            <a:r>
              <a:rPr lang="en-US" altLang="zh-CN" sz="2300" dirty="0" smtClean="0">
                <a:solidFill>
                  <a:prstClr val="black"/>
                </a:solidFill>
              </a:rPr>
              <a:t>dependence</a:t>
            </a:r>
          </a:p>
          <a:p>
            <a:pPr>
              <a:buClr>
                <a:srgbClr val="5B9BD5"/>
              </a:buClr>
            </a:pPr>
            <a:endParaRPr lang="en-US" altLang="zh-CN" sz="2600" dirty="0" smtClean="0">
              <a:solidFill>
                <a:prstClr val="black"/>
              </a:solidFill>
            </a:endParaRPr>
          </a:p>
          <a:p>
            <a:r>
              <a:rPr lang="en-US" altLang="zh-CN" sz="2600" dirty="0" smtClean="0">
                <a:solidFill>
                  <a:schemeClr val="bg1">
                    <a:lumMod val="50000"/>
                  </a:schemeClr>
                </a:solidFill>
              </a:rPr>
              <a:t>Cloudera VM is not supported. </a:t>
            </a:r>
            <a:br>
              <a:rPr lang="en-US" altLang="zh-CN" sz="2600" dirty="0" smtClean="0">
                <a:solidFill>
                  <a:schemeClr val="bg1">
                    <a:lumMod val="50000"/>
                  </a:schemeClr>
                </a:solidFill>
              </a:rPr>
            </a:br>
            <a:r>
              <a:rPr lang="en-US" altLang="zh-CN" sz="2600" dirty="0" smtClean="0">
                <a:solidFill>
                  <a:schemeClr val="bg1">
                    <a:lumMod val="50000"/>
                  </a:schemeClr>
                </a:solidFill>
              </a:rPr>
              <a:t/>
            </a:r>
            <a:br>
              <a:rPr lang="en-US" altLang="zh-CN" sz="2600" dirty="0" smtClean="0">
                <a:solidFill>
                  <a:schemeClr val="bg1">
                    <a:lumMod val="50000"/>
                  </a:schemeClr>
                </a:solidFill>
              </a:rPr>
            </a:br>
            <a:r>
              <a:rPr lang="en-US" altLang="zh-CN" sz="2600" dirty="0" smtClean="0">
                <a:solidFill>
                  <a:schemeClr val="bg1">
                    <a:lumMod val="50000"/>
                  </a:schemeClr>
                </a:solidFill>
              </a:rPr>
              <a:t>This is because the Hue job monitor of Cloudera uses Python 2.6 . geo </a:t>
            </a:r>
            <a:r>
              <a:rPr lang="en-US" altLang="zh-CN" sz="2600" dirty="0">
                <a:solidFill>
                  <a:schemeClr val="bg1">
                    <a:lumMod val="50000"/>
                  </a:schemeClr>
                </a:solidFill>
              </a:rPr>
              <a:t>&amp; map is not </a:t>
            </a:r>
            <a:r>
              <a:rPr lang="en-US" altLang="zh-CN" sz="2600" dirty="0" smtClean="0">
                <a:solidFill>
                  <a:schemeClr val="bg1">
                    <a:lumMod val="50000"/>
                  </a:schemeClr>
                </a:solidFill>
              </a:rPr>
              <a:t>supported by Python 2.6. </a:t>
            </a:r>
            <a:r>
              <a:rPr lang="en-US" altLang="zh-CN" sz="2600" dirty="0">
                <a:solidFill>
                  <a:schemeClr val="bg1">
                    <a:lumMod val="50000"/>
                  </a:schemeClr>
                </a:solidFill>
              </a:rPr>
              <a:t>Python 2.6 is no longer supported by the Python </a:t>
            </a:r>
            <a:r>
              <a:rPr lang="en-US" altLang="zh-CN" sz="2600" dirty="0" smtClean="0">
                <a:solidFill>
                  <a:schemeClr val="bg1">
                    <a:lumMod val="50000"/>
                  </a:schemeClr>
                </a:solidFill>
              </a:rPr>
              <a:t>team.</a:t>
            </a:r>
            <a:endParaRPr lang="en-US" altLang="zh-CN" sz="2600" dirty="0">
              <a:solidFill>
                <a:schemeClr val="bg1">
                  <a:lumMod val="50000"/>
                </a:schemeClr>
              </a:solidFill>
            </a:endParaRPr>
          </a:p>
          <a:p>
            <a:endParaRPr lang="zh-CN" altLang="en-US" dirty="0"/>
          </a:p>
        </p:txBody>
      </p:sp>
      <p:sp>
        <p:nvSpPr>
          <p:cNvPr id="3" name="标题 2"/>
          <p:cNvSpPr>
            <a:spLocks noGrp="1"/>
          </p:cNvSpPr>
          <p:nvPr>
            <p:ph type="title"/>
          </p:nvPr>
        </p:nvSpPr>
        <p:spPr>
          <a:xfrm>
            <a:off x="760412" y="152400"/>
            <a:ext cx="10744198" cy="868362"/>
          </a:xfrm>
        </p:spPr>
        <p:txBody>
          <a:bodyPr>
            <a:normAutofit fontScale="90000"/>
          </a:bodyPr>
          <a:lstStyle/>
          <a:p>
            <a:pPr lvl="0"/>
            <a:r>
              <a:rPr lang="en-US" altLang="zh-CN" dirty="0"/>
              <a:t>System requirements and software </a:t>
            </a:r>
            <a:r>
              <a:rPr lang="en-US" altLang="zh-CN" dirty="0" smtClean="0"/>
              <a:t>dependence</a:t>
            </a:r>
            <a:endParaRPr lang="zh-CN" altLang="en-US" dirty="0"/>
          </a:p>
        </p:txBody>
      </p:sp>
    </p:spTree>
    <p:extLst>
      <p:ext uri="{BB962C8B-B14F-4D97-AF65-F5344CB8AC3E}">
        <p14:creationId xmlns:p14="http://schemas.microsoft.com/office/powerpoint/2010/main" val="421403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17614" y="1752600"/>
            <a:ext cx="9753600" cy="4419600"/>
          </a:xfrm>
        </p:spPr>
        <p:txBody>
          <a:bodyPr>
            <a:normAutofit/>
          </a:bodyPr>
          <a:lstStyle/>
          <a:p>
            <a:r>
              <a:rPr lang="en-US" altLang="zh-CN" dirty="0" smtClean="0"/>
              <a:t>Check versions:</a:t>
            </a:r>
            <a:br>
              <a:rPr lang="en-US" altLang="zh-CN" dirty="0" smtClean="0"/>
            </a:br>
            <a:r>
              <a:rPr lang="en-US" altLang="zh-CN" sz="1600" dirty="0" smtClean="0"/>
              <a:t>python --version</a:t>
            </a:r>
            <a:br>
              <a:rPr lang="en-US" altLang="zh-CN" sz="1600" dirty="0" smtClean="0"/>
            </a:br>
            <a:r>
              <a:rPr lang="en-US" altLang="zh-CN" sz="1600" dirty="0" smtClean="0"/>
              <a:t>pip </a:t>
            </a:r>
            <a:r>
              <a:rPr lang="en-US" altLang="zh-CN" sz="1600" dirty="0"/>
              <a:t>list | grep </a:t>
            </a:r>
            <a:r>
              <a:rPr lang="en-US" altLang="zh-CN" sz="1600" dirty="0" smtClean="0"/>
              <a:t>‘</a:t>
            </a:r>
            <a:r>
              <a:rPr lang="en-US" altLang="zh-CN" sz="1600" dirty="0" err="1" smtClean="0"/>
              <a:t>basemap</a:t>
            </a:r>
            <a:r>
              <a:rPr lang="en-US" altLang="zh-CN" sz="1600" dirty="0"/>
              <a:t>\|</a:t>
            </a:r>
            <a:r>
              <a:rPr lang="en-US" altLang="zh-CN" sz="1600" dirty="0" err="1"/>
              <a:t>matplot</a:t>
            </a:r>
            <a:r>
              <a:rPr lang="en-US" altLang="zh-CN" sz="1600" dirty="0"/>
              <a:t>\|</a:t>
            </a:r>
            <a:r>
              <a:rPr lang="en-US" altLang="zh-CN" sz="1600" dirty="0" err="1" smtClean="0"/>
              <a:t>geopy</a:t>
            </a:r>
            <a:r>
              <a:rPr lang="en-US" altLang="zh-CN" sz="1600" dirty="0" smtClean="0"/>
              <a:t>’</a:t>
            </a:r>
            <a:r>
              <a:rPr lang="en-US" altLang="zh-CN" dirty="0" smtClean="0"/>
              <a:t/>
            </a:r>
            <a:br>
              <a:rPr lang="en-US" altLang="zh-CN" dirty="0" smtClean="0"/>
            </a:br>
            <a:endParaRPr lang="en-US" altLang="zh-CN" dirty="0" smtClean="0"/>
          </a:p>
          <a:p>
            <a:r>
              <a:rPr lang="en-US" altLang="zh-CN" dirty="0" smtClean="0"/>
              <a:t>Installation:</a:t>
            </a:r>
          </a:p>
          <a:p>
            <a:pPr marL="274320" lvl="1" indent="0">
              <a:lnSpc>
                <a:spcPct val="120000"/>
              </a:lnSpc>
              <a:spcBef>
                <a:spcPts val="0"/>
              </a:spcBef>
              <a:buNone/>
            </a:pPr>
            <a:r>
              <a:rPr lang="en-US" altLang="zh-CN" sz="1600" dirty="0" err="1" smtClean="0"/>
              <a:t>sudo</a:t>
            </a:r>
            <a:r>
              <a:rPr lang="en-US" altLang="zh-CN" sz="1600" dirty="0" smtClean="0"/>
              <a:t> </a:t>
            </a:r>
            <a:r>
              <a:rPr lang="en-US" altLang="zh-CN" sz="1600" dirty="0"/>
              <a:t>pip install </a:t>
            </a:r>
            <a:r>
              <a:rPr lang="en-US" altLang="zh-CN" sz="1600" dirty="0" err="1"/>
              <a:t>geopy</a:t>
            </a:r>
            <a:endParaRPr lang="en-US" altLang="zh-CN" sz="1600" dirty="0"/>
          </a:p>
          <a:p>
            <a:pPr marL="274320" lvl="1" indent="0">
              <a:lnSpc>
                <a:spcPct val="120000"/>
              </a:lnSpc>
              <a:spcBef>
                <a:spcPts val="0"/>
              </a:spcBef>
              <a:buNone/>
            </a:pPr>
            <a:r>
              <a:rPr lang="en-US" altLang="zh-CN" sz="1600" dirty="0" err="1"/>
              <a:t>sudo</a:t>
            </a:r>
            <a:r>
              <a:rPr lang="en-US" altLang="zh-CN" sz="1600" dirty="0"/>
              <a:t> pip install </a:t>
            </a:r>
            <a:r>
              <a:rPr lang="en-US" altLang="zh-CN" sz="1600" dirty="0" err="1"/>
              <a:t>matplotlib</a:t>
            </a:r>
            <a:endParaRPr lang="en-US" altLang="zh-CN" sz="1600" dirty="0"/>
          </a:p>
          <a:p>
            <a:pPr marL="274320" lvl="1" indent="0">
              <a:lnSpc>
                <a:spcPct val="120000"/>
              </a:lnSpc>
              <a:spcBef>
                <a:spcPts val="0"/>
              </a:spcBef>
              <a:buNone/>
            </a:pPr>
            <a:r>
              <a:rPr lang="en-US" altLang="zh-CN" sz="1600" dirty="0" err="1"/>
              <a:t>sudo</a:t>
            </a:r>
            <a:r>
              <a:rPr lang="en-US" altLang="zh-CN" sz="1600" dirty="0"/>
              <a:t> pip install </a:t>
            </a:r>
            <a:r>
              <a:rPr lang="en-US" altLang="zh-CN" sz="1600" dirty="0" err="1"/>
              <a:t>basemap</a:t>
            </a:r>
            <a:endParaRPr lang="en-US" altLang="zh-CN" sz="1600" dirty="0"/>
          </a:p>
          <a:p>
            <a:pPr marL="274320" lvl="1" indent="0">
              <a:lnSpc>
                <a:spcPct val="120000"/>
              </a:lnSpc>
              <a:spcBef>
                <a:spcPts val="0"/>
              </a:spcBef>
              <a:buNone/>
            </a:pPr>
            <a:r>
              <a:rPr lang="en-US" altLang="zh-CN" sz="1600" dirty="0" err="1"/>
              <a:t>wget</a:t>
            </a:r>
            <a:r>
              <a:rPr lang="en-US" altLang="zh-CN" sz="1600" dirty="0"/>
              <a:t> http://download.osgeo.org/geos/geos-3.5.0.tar.bz2</a:t>
            </a:r>
          </a:p>
          <a:p>
            <a:pPr marL="274320" lvl="1" indent="0">
              <a:lnSpc>
                <a:spcPct val="120000"/>
              </a:lnSpc>
              <a:spcBef>
                <a:spcPts val="0"/>
              </a:spcBef>
              <a:buNone/>
            </a:pPr>
            <a:r>
              <a:rPr lang="en-US" altLang="zh-CN" sz="1600" dirty="0"/>
              <a:t>tar -</a:t>
            </a:r>
            <a:r>
              <a:rPr lang="en-US" altLang="zh-CN" sz="1600" dirty="0" err="1"/>
              <a:t>xvf</a:t>
            </a:r>
            <a:r>
              <a:rPr lang="en-US" altLang="zh-CN" sz="1600" dirty="0"/>
              <a:t> geos-3.5.0.tar.bz2</a:t>
            </a:r>
          </a:p>
          <a:p>
            <a:pPr marL="274320" lvl="1" indent="0">
              <a:lnSpc>
                <a:spcPct val="120000"/>
              </a:lnSpc>
              <a:spcBef>
                <a:spcPts val="0"/>
              </a:spcBef>
              <a:buNone/>
            </a:pPr>
            <a:r>
              <a:rPr lang="en-US" altLang="zh-CN" sz="1600" dirty="0"/>
              <a:t>cd geos-3.5.0</a:t>
            </a:r>
          </a:p>
          <a:p>
            <a:pPr marL="274320" lvl="1" indent="0">
              <a:lnSpc>
                <a:spcPct val="120000"/>
              </a:lnSpc>
              <a:spcBef>
                <a:spcPts val="0"/>
              </a:spcBef>
              <a:buNone/>
            </a:pPr>
            <a:r>
              <a:rPr lang="en-US" altLang="zh-CN" sz="1600" dirty="0"/>
              <a:t>./configure</a:t>
            </a:r>
          </a:p>
          <a:p>
            <a:pPr marL="274320" lvl="1" indent="0">
              <a:lnSpc>
                <a:spcPct val="120000"/>
              </a:lnSpc>
              <a:spcBef>
                <a:spcPts val="0"/>
              </a:spcBef>
              <a:buNone/>
            </a:pPr>
            <a:r>
              <a:rPr lang="en-US" altLang="zh-CN" sz="1600" dirty="0"/>
              <a:t>make</a:t>
            </a:r>
          </a:p>
          <a:p>
            <a:pPr marL="274320" lvl="1" indent="0">
              <a:lnSpc>
                <a:spcPct val="120000"/>
              </a:lnSpc>
              <a:spcBef>
                <a:spcPts val="0"/>
              </a:spcBef>
              <a:buNone/>
            </a:pPr>
            <a:r>
              <a:rPr lang="en-US" altLang="zh-CN" sz="1600" dirty="0" err="1"/>
              <a:t>sudo</a:t>
            </a:r>
            <a:r>
              <a:rPr lang="en-US" altLang="zh-CN" sz="1600" dirty="0"/>
              <a:t> make install</a:t>
            </a:r>
          </a:p>
          <a:p>
            <a:endParaRPr lang="zh-CN" altLang="en-US" dirty="0"/>
          </a:p>
        </p:txBody>
      </p:sp>
      <p:sp>
        <p:nvSpPr>
          <p:cNvPr id="3" name="标题 2"/>
          <p:cNvSpPr>
            <a:spLocks noGrp="1"/>
          </p:cNvSpPr>
          <p:nvPr>
            <p:ph type="title"/>
          </p:nvPr>
        </p:nvSpPr>
        <p:spPr>
          <a:xfrm>
            <a:off x="1217614" y="274638"/>
            <a:ext cx="9753600" cy="715962"/>
          </a:xfrm>
        </p:spPr>
        <p:txBody>
          <a:bodyPr>
            <a:normAutofit/>
          </a:bodyPr>
          <a:lstStyle/>
          <a:p>
            <a:pPr lvl="0"/>
            <a:r>
              <a:rPr lang="en-US" altLang="zh-CN" dirty="0" smtClean="0"/>
              <a:t>Installation</a:t>
            </a:r>
            <a:endParaRPr lang="zh-CN" altLang="en-US" dirty="0"/>
          </a:p>
        </p:txBody>
      </p:sp>
    </p:spTree>
    <p:extLst>
      <p:ext uri="{BB962C8B-B14F-4D97-AF65-F5344CB8AC3E}">
        <p14:creationId xmlns:p14="http://schemas.microsoft.com/office/powerpoint/2010/main" val="135656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7614" y="274638"/>
            <a:ext cx="9753600" cy="792162"/>
          </a:xfrm>
        </p:spPr>
        <p:txBody>
          <a:bodyPr/>
          <a:lstStyle/>
          <a:p>
            <a:pPr lvl="0"/>
            <a:r>
              <a:rPr lang="en-US" altLang="zh-CN" dirty="0" smtClean="0"/>
              <a:t>Implementations</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15" name="墨迹 14"/>
              <p14:cNvContentPartPr/>
              <p14:nvPr/>
            </p14:nvContentPartPr>
            <p14:xfrm>
              <a:off x="1853735" y="2676178"/>
              <a:ext cx="212760" cy="1292040"/>
            </p14:xfrm>
          </p:contentPart>
        </mc:Choice>
        <mc:Fallback xmlns="">
          <p:pic>
            <p:nvPicPr>
              <p:cNvPr id="15" name="墨迹 14"/>
              <p:cNvPicPr/>
              <p:nvPr/>
            </p:nvPicPr>
            <p:blipFill>
              <a:blip r:embed="rId4"/>
              <a:stretch>
                <a:fillRect/>
              </a:stretch>
            </p:blipFill>
            <p:spPr>
              <a:xfrm>
                <a:off x="1828895" y="2659618"/>
                <a:ext cx="252000" cy="133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墨迹 33"/>
              <p14:cNvContentPartPr/>
              <p14:nvPr/>
            </p14:nvContentPartPr>
            <p14:xfrm>
              <a:off x="924935" y="1846378"/>
              <a:ext cx="2469960" cy="3135600"/>
            </p14:xfrm>
          </p:contentPart>
        </mc:Choice>
        <mc:Fallback xmlns="">
          <p:pic>
            <p:nvPicPr>
              <p:cNvPr id="34" name="墨迹 33"/>
              <p:cNvPicPr/>
              <p:nvPr/>
            </p:nvPicPr>
            <p:blipFill>
              <a:blip r:embed="rId6"/>
              <a:stretch>
                <a:fillRect/>
              </a:stretch>
            </p:blipFill>
            <p:spPr>
              <a:xfrm>
                <a:off x="900095" y="1816858"/>
                <a:ext cx="2519280" cy="317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墨迹 73"/>
              <p14:cNvContentPartPr/>
              <p14:nvPr/>
            </p14:nvContentPartPr>
            <p14:xfrm>
              <a:off x="2279615" y="2715058"/>
              <a:ext cx="1085760" cy="452160"/>
            </p14:xfrm>
          </p:contentPart>
        </mc:Choice>
        <mc:Fallback xmlns="">
          <p:pic>
            <p:nvPicPr>
              <p:cNvPr id="74" name="墨迹 73"/>
              <p:cNvPicPr/>
              <p:nvPr/>
            </p:nvPicPr>
            <p:blipFill>
              <a:blip r:embed="rId8"/>
              <a:stretch>
                <a:fillRect/>
              </a:stretch>
            </p:blipFill>
            <p:spPr>
              <a:xfrm>
                <a:off x="2270615" y="2694178"/>
                <a:ext cx="11037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1" name="墨迹 100"/>
              <p14:cNvContentPartPr/>
              <p14:nvPr/>
            </p14:nvContentPartPr>
            <p14:xfrm>
              <a:off x="400055" y="2917738"/>
              <a:ext cx="2588040" cy="957240"/>
            </p14:xfrm>
          </p:contentPart>
        </mc:Choice>
        <mc:Fallback xmlns="">
          <p:pic>
            <p:nvPicPr>
              <p:cNvPr id="101" name="墨迹 100"/>
              <p:cNvPicPr/>
              <p:nvPr/>
            </p:nvPicPr>
            <p:blipFill>
              <a:blip r:embed="rId10"/>
              <a:stretch>
                <a:fillRect/>
              </a:stretch>
            </p:blipFill>
            <p:spPr>
              <a:xfrm>
                <a:off x="384215" y="2901538"/>
                <a:ext cx="262476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2" name="墨迹 101"/>
              <p14:cNvContentPartPr/>
              <p14:nvPr/>
            </p14:nvContentPartPr>
            <p14:xfrm>
              <a:off x="4711055" y="3889738"/>
              <a:ext cx="3166920" cy="1393560"/>
            </p14:xfrm>
          </p:contentPart>
        </mc:Choice>
        <mc:Fallback xmlns="">
          <p:pic>
            <p:nvPicPr>
              <p:cNvPr id="102" name="墨迹 101"/>
              <p:cNvPicPr/>
              <p:nvPr/>
            </p:nvPicPr>
            <p:blipFill>
              <a:blip r:embed="rId12"/>
              <a:stretch>
                <a:fillRect/>
              </a:stretch>
            </p:blipFill>
            <p:spPr>
              <a:xfrm>
                <a:off x="4688735" y="3876058"/>
                <a:ext cx="3197880" cy="143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1" name="墨迹 150"/>
              <p14:cNvContentPartPr/>
              <p14:nvPr/>
            </p14:nvContentPartPr>
            <p14:xfrm>
              <a:off x="6250055" y="1183978"/>
              <a:ext cx="1994040" cy="2469960"/>
            </p14:xfrm>
          </p:contentPart>
        </mc:Choice>
        <mc:Fallback xmlns="">
          <p:pic>
            <p:nvPicPr>
              <p:cNvPr id="151" name="墨迹 150"/>
              <p:cNvPicPr/>
              <p:nvPr/>
            </p:nvPicPr>
            <p:blipFill>
              <a:blip r:embed="rId14"/>
              <a:stretch>
                <a:fillRect/>
              </a:stretch>
            </p:blipFill>
            <p:spPr>
              <a:xfrm>
                <a:off x="6239615" y="1153738"/>
                <a:ext cx="2035440" cy="2510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5" name="墨迹 184"/>
              <p14:cNvContentPartPr/>
              <p14:nvPr/>
            </p14:nvContentPartPr>
            <p14:xfrm>
              <a:off x="9179375" y="265618"/>
              <a:ext cx="2456280" cy="981000"/>
            </p14:xfrm>
          </p:contentPart>
        </mc:Choice>
        <mc:Fallback xmlns="">
          <p:pic>
            <p:nvPicPr>
              <p:cNvPr id="185" name="墨迹 184"/>
              <p:cNvPicPr/>
              <p:nvPr/>
            </p:nvPicPr>
            <p:blipFill>
              <a:blip r:embed="rId16"/>
              <a:stretch>
                <a:fillRect/>
              </a:stretch>
            </p:blipFill>
            <p:spPr>
              <a:xfrm>
                <a:off x="9155255" y="240778"/>
                <a:ext cx="2496960" cy="101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0" name="墨迹 219"/>
              <p14:cNvContentPartPr/>
              <p14:nvPr/>
            </p14:nvContentPartPr>
            <p14:xfrm>
              <a:off x="10292135" y="1457938"/>
              <a:ext cx="234720" cy="1566720"/>
            </p14:xfrm>
          </p:contentPart>
        </mc:Choice>
        <mc:Fallback xmlns="">
          <p:pic>
            <p:nvPicPr>
              <p:cNvPr id="220" name="墨迹 219"/>
              <p:cNvPicPr/>
              <p:nvPr/>
            </p:nvPicPr>
            <p:blipFill>
              <a:blip r:embed="rId20"/>
              <a:stretch>
                <a:fillRect/>
              </a:stretch>
            </p:blipFill>
            <p:spPr>
              <a:xfrm>
                <a:off x="10260455" y="1438138"/>
                <a:ext cx="280080" cy="161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9" name="墨迹 258"/>
              <p14:cNvContentPartPr/>
              <p14:nvPr/>
            </p14:nvContentPartPr>
            <p14:xfrm>
              <a:off x="10143815" y="4237138"/>
              <a:ext cx="288720" cy="1396800"/>
            </p14:xfrm>
          </p:contentPart>
        </mc:Choice>
        <mc:Fallback xmlns="">
          <p:pic>
            <p:nvPicPr>
              <p:cNvPr id="259" name="墨迹 258"/>
              <p:cNvPicPr/>
              <p:nvPr/>
            </p:nvPicPr>
            <p:blipFill>
              <a:blip r:embed="rId24"/>
              <a:stretch>
                <a:fillRect/>
              </a:stretch>
            </p:blipFill>
            <p:spPr>
              <a:xfrm>
                <a:off x="10115375" y="4215178"/>
                <a:ext cx="32688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7" name="墨迹 266"/>
              <p14:cNvContentPartPr/>
              <p14:nvPr/>
            </p14:nvContentPartPr>
            <p14:xfrm>
              <a:off x="9438575" y="5803138"/>
              <a:ext cx="1158480" cy="549000"/>
            </p14:xfrm>
          </p:contentPart>
        </mc:Choice>
        <mc:Fallback xmlns="">
          <p:pic>
            <p:nvPicPr>
              <p:cNvPr id="267" name="墨迹 266"/>
              <p:cNvPicPr/>
              <p:nvPr/>
            </p:nvPicPr>
            <p:blipFill>
              <a:blip r:embed="rId26"/>
              <a:stretch>
                <a:fillRect/>
              </a:stretch>
            </p:blipFill>
            <p:spPr>
              <a:xfrm>
                <a:off x="9418415" y="5782618"/>
                <a:ext cx="12078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9" name="墨迹 228"/>
              <p14:cNvContentPartPr/>
              <p14:nvPr/>
            </p14:nvContentPartPr>
            <p14:xfrm>
              <a:off x="3046055" y="5285421"/>
              <a:ext cx="3335760" cy="618840"/>
            </p14:xfrm>
          </p:contentPart>
        </mc:Choice>
        <mc:Fallback xmlns="">
          <p:pic>
            <p:nvPicPr>
              <p:cNvPr id="229" name="墨迹 228"/>
              <p:cNvPicPr/>
              <p:nvPr/>
            </p:nvPicPr>
            <p:blipFill>
              <a:blip r:embed="rId30"/>
              <a:stretch>
                <a:fillRect/>
              </a:stretch>
            </p:blipFill>
            <p:spPr>
              <a:xfrm>
                <a:off x="3028055" y="5260941"/>
                <a:ext cx="338112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3" name="墨迹 232"/>
              <p14:cNvContentPartPr/>
              <p14:nvPr/>
            </p14:nvContentPartPr>
            <p14:xfrm>
              <a:off x="6171935" y="5082021"/>
              <a:ext cx="368280" cy="370080"/>
            </p14:xfrm>
          </p:contentPart>
        </mc:Choice>
        <mc:Fallback xmlns="">
          <p:pic>
            <p:nvPicPr>
              <p:cNvPr id="233" name="墨迹 232"/>
              <p:cNvPicPr/>
              <p:nvPr/>
            </p:nvPicPr>
            <p:blipFill>
              <a:blip r:embed="rId32"/>
              <a:stretch>
                <a:fillRect/>
              </a:stretch>
            </p:blipFill>
            <p:spPr>
              <a:xfrm>
                <a:off x="6157175" y="5067261"/>
                <a:ext cx="3978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6" name="墨迹 235"/>
              <p14:cNvContentPartPr/>
              <p14:nvPr/>
            </p14:nvContentPartPr>
            <p14:xfrm>
              <a:off x="6560735" y="5077701"/>
              <a:ext cx="534600" cy="355680"/>
            </p14:xfrm>
          </p:contentPart>
        </mc:Choice>
        <mc:Fallback xmlns="">
          <p:pic>
            <p:nvPicPr>
              <p:cNvPr id="236" name="墨迹 235"/>
              <p:cNvPicPr/>
              <p:nvPr/>
            </p:nvPicPr>
            <p:blipFill>
              <a:blip r:embed="rId34"/>
              <a:stretch>
                <a:fillRect/>
              </a:stretch>
            </p:blipFill>
            <p:spPr>
              <a:xfrm>
                <a:off x="6547775" y="5062581"/>
                <a:ext cx="5662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8" name="墨迹 237"/>
              <p14:cNvContentPartPr/>
              <p14:nvPr/>
            </p14:nvContentPartPr>
            <p14:xfrm>
              <a:off x="2807015" y="5089221"/>
              <a:ext cx="335160" cy="321120"/>
            </p14:xfrm>
          </p:contentPart>
        </mc:Choice>
        <mc:Fallback xmlns="">
          <p:pic>
            <p:nvPicPr>
              <p:cNvPr id="238" name="墨迹 237"/>
              <p:cNvPicPr/>
              <p:nvPr/>
            </p:nvPicPr>
            <p:blipFill>
              <a:blip r:embed="rId36"/>
              <a:stretch>
                <a:fillRect/>
              </a:stretch>
            </p:blipFill>
            <p:spPr>
              <a:xfrm>
                <a:off x="2787575" y="5071941"/>
                <a:ext cx="3693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4" name="墨迹 243"/>
              <p14:cNvContentPartPr/>
              <p14:nvPr/>
            </p14:nvContentPartPr>
            <p14:xfrm>
              <a:off x="2062535" y="5157981"/>
              <a:ext cx="236880" cy="1304640"/>
            </p14:xfrm>
          </p:contentPart>
        </mc:Choice>
        <mc:Fallback xmlns="">
          <p:pic>
            <p:nvPicPr>
              <p:cNvPr id="244" name="墨迹 243"/>
              <p:cNvPicPr/>
              <p:nvPr/>
            </p:nvPicPr>
            <p:blipFill>
              <a:blip r:embed="rId38"/>
              <a:stretch>
                <a:fillRect/>
              </a:stretch>
            </p:blipFill>
            <p:spPr>
              <a:xfrm>
                <a:off x="2050655" y="5145381"/>
                <a:ext cx="2700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6" name="墨迹 245"/>
              <p14:cNvContentPartPr/>
              <p14:nvPr/>
            </p14:nvContentPartPr>
            <p14:xfrm>
              <a:off x="1913135" y="6372981"/>
              <a:ext cx="1389240" cy="432000"/>
            </p14:xfrm>
          </p:contentPart>
        </mc:Choice>
        <mc:Fallback xmlns="">
          <p:pic>
            <p:nvPicPr>
              <p:cNvPr id="246" name="墨迹 245"/>
              <p:cNvPicPr/>
              <p:nvPr/>
            </p:nvPicPr>
            <p:blipFill>
              <a:blip r:embed="rId40"/>
              <a:stretch>
                <a:fillRect/>
              </a:stretch>
            </p:blipFill>
            <p:spPr>
              <a:xfrm>
                <a:off x="1902695" y="6361821"/>
                <a:ext cx="142452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0" name="墨迹 249"/>
              <p14:cNvContentPartPr/>
              <p14:nvPr/>
            </p14:nvContentPartPr>
            <p14:xfrm>
              <a:off x="2839775" y="5268501"/>
              <a:ext cx="3986640" cy="1306440"/>
            </p14:xfrm>
          </p:contentPart>
        </mc:Choice>
        <mc:Fallback xmlns="">
          <p:pic>
            <p:nvPicPr>
              <p:cNvPr id="250" name="墨迹 249"/>
              <p:cNvPicPr/>
              <p:nvPr/>
            </p:nvPicPr>
            <p:blipFill>
              <a:blip r:embed="rId42"/>
              <a:stretch>
                <a:fillRect/>
              </a:stretch>
            </p:blipFill>
            <p:spPr>
              <a:xfrm>
                <a:off x="2831135" y="5251221"/>
                <a:ext cx="402192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墨迹 32"/>
              <p14:cNvContentPartPr/>
              <p14:nvPr/>
            </p14:nvContentPartPr>
            <p14:xfrm>
              <a:off x="4247015" y="5817861"/>
              <a:ext cx="3025800" cy="605160"/>
            </p14:xfrm>
          </p:contentPart>
        </mc:Choice>
        <mc:Fallback xmlns="">
          <p:pic>
            <p:nvPicPr>
              <p:cNvPr id="33" name="墨迹 32"/>
              <p:cNvPicPr/>
              <p:nvPr/>
            </p:nvPicPr>
            <p:blipFill>
              <a:blip r:embed="rId44"/>
              <a:stretch>
                <a:fillRect/>
              </a:stretch>
            </p:blipFill>
            <p:spPr>
              <a:xfrm>
                <a:off x="4232255" y="5799141"/>
                <a:ext cx="3062520" cy="632160"/>
              </a:xfrm>
              <a:prstGeom prst="rect">
                <a:avLst/>
              </a:prstGeom>
            </p:spPr>
          </p:pic>
        </mc:Fallback>
      </mc:AlternateContent>
      <p:sp>
        <p:nvSpPr>
          <p:cNvPr id="272" name="椭圆 271"/>
          <p:cNvSpPr/>
          <p:nvPr/>
        </p:nvSpPr>
        <p:spPr>
          <a:xfrm rot="-1588800">
            <a:off x="2434976" y="6336950"/>
            <a:ext cx="98048" cy="67941"/>
          </a:xfrm>
          <a:prstGeom prst="ellipse">
            <a:avLst/>
          </a:prstGeom>
          <a:noFill/>
          <a:ln w="480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mc:AlternateContent xmlns:mc="http://schemas.openxmlformats.org/markup-compatibility/2006" xmlns:p14="http://schemas.microsoft.com/office/powerpoint/2010/main">
        <mc:Choice Requires="p14">
          <p:contentPart p14:bwMode="auto" r:id="rId45">
            <p14:nvContentPartPr>
              <p14:cNvPr id="276" name="墨迹 275"/>
              <p14:cNvContentPartPr/>
              <p14:nvPr/>
            </p14:nvContentPartPr>
            <p14:xfrm>
              <a:off x="1562135" y="5552181"/>
              <a:ext cx="723240" cy="834840"/>
            </p14:xfrm>
          </p:contentPart>
        </mc:Choice>
        <mc:Fallback xmlns="">
          <p:pic>
            <p:nvPicPr>
              <p:cNvPr id="276" name="墨迹 275"/>
              <p:cNvPicPr/>
              <p:nvPr/>
            </p:nvPicPr>
            <p:blipFill>
              <a:blip r:embed="rId46"/>
              <a:stretch>
                <a:fillRect/>
              </a:stretch>
            </p:blipFill>
            <p:spPr>
              <a:xfrm>
                <a:off x="1541255" y="5541381"/>
                <a:ext cx="75168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8" name="墨迹 277"/>
              <p14:cNvContentPartPr/>
              <p14:nvPr/>
            </p14:nvContentPartPr>
            <p14:xfrm>
              <a:off x="2201495" y="5678181"/>
              <a:ext cx="735840" cy="893520"/>
            </p14:xfrm>
          </p:contentPart>
        </mc:Choice>
        <mc:Fallback xmlns="">
          <p:pic>
            <p:nvPicPr>
              <p:cNvPr id="278" name="墨迹 277"/>
              <p:cNvPicPr/>
              <p:nvPr/>
            </p:nvPicPr>
            <p:blipFill>
              <a:blip r:embed="rId48"/>
              <a:stretch>
                <a:fillRect/>
              </a:stretch>
            </p:blipFill>
            <p:spPr>
              <a:xfrm>
                <a:off x="2176655" y="5657301"/>
                <a:ext cx="78696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1" name="墨迹 280"/>
              <p14:cNvContentPartPr/>
              <p14:nvPr/>
            </p14:nvContentPartPr>
            <p14:xfrm>
              <a:off x="1224635" y="6063848"/>
              <a:ext cx="103680" cy="459000"/>
            </p14:xfrm>
          </p:contentPart>
        </mc:Choice>
        <mc:Fallback xmlns="">
          <p:pic>
            <p:nvPicPr>
              <p:cNvPr id="281" name="墨迹 280"/>
              <p:cNvPicPr/>
              <p:nvPr/>
            </p:nvPicPr>
            <p:blipFill>
              <a:blip r:embed="rId54"/>
              <a:stretch>
                <a:fillRect/>
              </a:stretch>
            </p:blipFill>
            <p:spPr>
              <a:xfrm>
                <a:off x="1216355" y="6050168"/>
                <a:ext cx="121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2" name="墨迹 281"/>
              <p14:cNvContentPartPr/>
              <p14:nvPr/>
            </p14:nvContentPartPr>
            <p14:xfrm>
              <a:off x="1279355" y="6211448"/>
              <a:ext cx="47520" cy="10080"/>
            </p14:xfrm>
          </p:contentPart>
        </mc:Choice>
        <mc:Fallback xmlns="">
          <p:pic>
            <p:nvPicPr>
              <p:cNvPr id="282" name="墨迹 281"/>
              <p:cNvPicPr/>
              <p:nvPr/>
            </p:nvPicPr>
            <p:blipFill>
              <a:blip r:embed="rId56"/>
              <a:stretch>
                <a:fillRect/>
              </a:stretch>
            </p:blipFill>
            <p:spPr>
              <a:xfrm>
                <a:off x="1269635" y="6200288"/>
                <a:ext cx="64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 name="墨迹 1"/>
              <p14:cNvContentPartPr/>
              <p14:nvPr/>
            </p14:nvContentPartPr>
            <p14:xfrm>
              <a:off x="1103315" y="6207128"/>
              <a:ext cx="219600" cy="126360"/>
            </p14:xfrm>
          </p:contentPart>
        </mc:Choice>
        <mc:Fallback xmlns="">
          <p:pic>
            <p:nvPicPr>
              <p:cNvPr id="2" name="墨迹 1"/>
              <p:cNvPicPr/>
              <p:nvPr/>
            </p:nvPicPr>
            <p:blipFill>
              <a:blip r:embed="rId58"/>
              <a:stretch>
                <a:fillRect/>
              </a:stretch>
            </p:blipFill>
            <p:spPr>
              <a:xfrm>
                <a:off x="1084235" y="6188461"/>
                <a:ext cx="246960" cy="16441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27" name="墨迹 226"/>
              <p14:cNvContentPartPr/>
              <p14:nvPr/>
            </p14:nvContentPartPr>
            <p14:xfrm>
              <a:off x="5972135" y="1400301"/>
              <a:ext cx="1319760" cy="1811880"/>
            </p14:xfrm>
          </p:contentPart>
        </mc:Choice>
        <mc:Fallback xmlns="">
          <p:pic>
            <p:nvPicPr>
              <p:cNvPr id="227" name="墨迹 226"/>
              <p:cNvPicPr/>
              <p:nvPr/>
            </p:nvPicPr>
            <p:blipFill>
              <a:blip r:embed="rId60"/>
              <a:stretch>
                <a:fillRect/>
              </a:stretch>
            </p:blipFill>
            <p:spPr>
              <a:xfrm>
                <a:off x="5953055" y="1380501"/>
                <a:ext cx="1346400" cy="184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墨迹 34"/>
              <p14:cNvContentPartPr/>
              <p14:nvPr/>
            </p14:nvContentPartPr>
            <p14:xfrm>
              <a:off x="8391335" y="275301"/>
              <a:ext cx="549720" cy="317880"/>
            </p14:xfrm>
          </p:contentPart>
        </mc:Choice>
        <mc:Fallback xmlns="">
          <p:pic>
            <p:nvPicPr>
              <p:cNvPr id="35" name="墨迹 34"/>
              <p:cNvPicPr/>
              <p:nvPr/>
            </p:nvPicPr>
            <p:blipFill>
              <a:blip r:embed="rId62"/>
              <a:stretch>
                <a:fillRect/>
              </a:stretch>
            </p:blipFill>
            <p:spPr>
              <a:xfrm>
                <a:off x="8376575" y="252261"/>
                <a:ext cx="586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墨迹 42"/>
              <p14:cNvContentPartPr/>
              <p14:nvPr/>
            </p14:nvContentPartPr>
            <p14:xfrm>
              <a:off x="7772135" y="3124341"/>
              <a:ext cx="4082040" cy="1899360"/>
            </p14:xfrm>
          </p:contentPart>
        </mc:Choice>
        <mc:Fallback xmlns="">
          <p:pic>
            <p:nvPicPr>
              <p:cNvPr id="43" name="墨迹 42"/>
              <p:cNvPicPr/>
              <p:nvPr/>
            </p:nvPicPr>
            <p:blipFill>
              <a:blip r:embed="rId64"/>
              <a:stretch>
                <a:fillRect/>
              </a:stretch>
            </p:blipFill>
            <p:spPr>
              <a:xfrm>
                <a:off x="7749815" y="3107781"/>
                <a:ext cx="4131000" cy="1924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2" name="墨迹 71"/>
              <p14:cNvContentPartPr/>
              <p14:nvPr/>
            </p14:nvContentPartPr>
            <p14:xfrm>
              <a:off x="9224735" y="1799541"/>
              <a:ext cx="2329560" cy="464400"/>
            </p14:xfrm>
          </p:contentPart>
        </mc:Choice>
        <mc:Fallback xmlns="">
          <p:pic>
            <p:nvPicPr>
              <p:cNvPr id="72" name="墨迹 71"/>
              <p:cNvPicPr/>
              <p:nvPr/>
            </p:nvPicPr>
            <p:blipFill>
              <a:blip r:embed="rId66"/>
              <a:stretch>
                <a:fillRect/>
              </a:stretch>
            </p:blipFill>
            <p:spPr>
              <a:xfrm>
                <a:off x="9212495" y="1778661"/>
                <a:ext cx="23644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7" name="墨迹 116"/>
              <p14:cNvContentPartPr/>
              <p14:nvPr/>
            </p14:nvContentPartPr>
            <p14:xfrm>
              <a:off x="11297615" y="2414061"/>
              <a:ext cx="168840" cy="132840"/>
            </p14:xfrm>
          </p:contentPart>
        </mc:Choice>
        <mc:Fallback xmlns="">
          <p:pic>
            <p:nvPicPr>
              <p:cNvPr id="117" name="墨迹 116"/>
              <p:cNvPicPr/>
              <p:nvPr/>
            </p:nvPicPr>
            <p:blipFill>
              <a:blip r:embed="rId68"/>
              <a:stretch>
                <a:fillRect/>
              </a:stretch>
            </p:blipFill>
            <p:spPr>
              <a:xfrm>
                <a:off x="11281055" y="2393901"/>
                <a:ext cx="191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8" name="墨迹 117"/>
              <p14:cNvContentPartPr/>
              <p14:nvPr/>
            </p14:nvContentPartPr>
            <p14:xfrm>
              <a:off x="11470775" y="2389941"/>
              <a:ext cx="123120" cy="140040"/>
            </p14:xfrm>
          </p:contentPart>
        </mc:Choice>
        <mc:Fallback xmlns="">
          <p:pic>
            <p:nvPicPr>
              <p:cNvPr id="118" name="墨迹 117"/>
              <p:cNvPicPr/>
              <p:nvPr/>
            </p:nvPicPr>
            <p:blipFill>
              <a:blip r:embed="rId70"/>
              <a:stretch>
                <a:fillRect/>
              </a:stretch>
            </p:blipFill>
            <p:spPr>
              <a:xfrm>
                <a:off x="11449895" y="2371221"/>
                <a:ext cx="149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9" name="墨迹 118"/>
              <p14:cNvContentPartPr/>
              <p14:nvPr/>
            </p14:nvContentPartPr>
            <p14:xfrm>
              <a:off x="11614775" y="2375181"/>
              <a:ext cx="117000" cy="120600"/>
            </p14:xfrm>
          </p:contentPart>
        </mc:Choice>
        <mc:Fallback xmlns="">
          <p:pic>
            <p:nvPicPr>
              <p:cNvPr id="119" name="墨迹 118"/>
              <p:cNvPicPr/>
              <p:nvPr/>
            </p:nvPicPr>
            <p:blipFill>
              <a:blip r:embed="rId72"/>
              <a:stretch>
                <a:fillRect/>
              </a:stretch>
            </p:blipFill>
            <p:spPr>
              <a:xfrm>
                <a:off x="11598215" y="2355741"/>
                <a:ext cx="139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0" name="墨迹 119"/>
              <p14:cNvContentPartPr/>
              <p14:nvPr/>
            </p14:nvContentPartPr>
            <p14:xfrm>
              <a:off x="10589855" y="2311101"/>
              <a:ext cx="743400" cy="423000"/>
            </p14:xfrm>
          </p:contentPart>
        </mc:Choice>
        <mc:Fallback xmlns="">
          <p:pic>
            <p:nvPicPr>
              <p:cNvPr id="120" name="墨迹 119"/>
              <p:cNvPicPr/>
              <p:nvPr/>
            </p:nvPicPr>
            <p:blipFill>
              <a:blip r:embed="rId74"/>
              <a:stretch>
                <a:fillRect/>
              </a:stretch>
            </p:blipFill>
            <p:spPr>
              <a:xfrm>
                <a:off x="10574015" y="2292741"/>
                <a:ext cx="7657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1" name="墨迹 120"/>
              <p14:cNvContentPartPr/>
              <p14:nvPr/>
            </p14:nvContentPartPr>
            <p14:xfrm>
              <a:off x="11722415" y="2348541"/>
              <a:ext cx="96840" cy="189360"/>
            </p14:xfrm>
          </p:contentPart>
        </mc:Choice>
        <mc:Fallback xmlns="">
          <p:pic>
            <p:nvPicPr>
              <p:cNvPr id="121" name="墨迹 120"/>
              <p:cNvPicPr/>
              <p:nvPr/>
            </p:nvPicPr>
            <p:blipFill>
              <a:blip r:embed="rId76"/>
              <a:stretch>
                <a:fillRect/>
              </a:stretch>
            </p:blipFill>
            <p:spPr>
              <a:xfrm>
                <a:off x="11714135" y="2328381"/>
                <a:ext cx="127080" cy="225360"/>
              </a:xfrm>
              <a:prstGeom prst="rect">
                <a:avLst/>
              </a:prstGeom>
            </p:spPr>
          </p:pic>
        </mc:Fallback>
      </mc:AlternateContent>
    </p:spTree>
    <p:extLst>
      <p:ext uri="{BB962C8B-B14F-4D97-AF65-F5344CB8AC3E}">
        <p14:creationId xmlns:p14="http://schemas.microsoft.com/office/powerpoint/2010/main" val="356801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4" name="墨迹 13"/>
              <p14:cNvContentPartPr/>
              <p14:nvPr/>
            </p14:nvContentPartPr>
            <p14:xfrm>
              <a:off x="269735" y="125541"/>
              <a:ext cx="4087080" cy="2854800"/>
            </p14:xfrm>
          </p:contentPart>
        </mc:Choice>
        <mc:Fallback xmlns="">
          <p:pic>
            <p:nvPicPr>
              <p:cNvPr id="14" name="墨迹 13"/>
              <p:cNvPicPr/>
              <p:nvPr/>
            </p:nvPicPr>
            <p:blipFill>
              <a:blip r:embed="rId4"/>
              <a:stretch>
                <a:fillRect/>
              </a:stretch>
            </p:blipFill>
            <p:spPr>
              <a:xfrm>
                <a:off x="253175" y="109701"/>
                <a:ext cx="4128120" cy="288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墨迹 53"/>
              <p14:cNvContentPartPr/>
              <p14:nvPr/>
            </p14:nvContentPartPr>
            <p14:xfrm>
              <a:off x="1537655" y="1237221"/>
              <a:ext cx="246960" cy="1117440"/>
            </p14:xfrm>
          </p:contentPart>
        </mc:Choice>
        <mc:Fallback xmlns="">
          <p:pic>
            <p:nvPicPr>
              <p:cNvPr id="54" name="墨迹 53"/>
              <p:cNvPicPr/>
              <p:nvPr/>
            </p:nvPicPr>
            <p:blipFill>
              <a:blip r:embed="rId6"/>
              <a:stretch>
                <a:fillRect/>
              </a:stretch>
            </p:blipFill>
            <p:spPr>
              <a:xfrm>
                <a:off x="1524695" y="1223541"/>
                <a:ext cx="272160" cy="115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7" name="墨迹 96"/>
              <p14:cNvContentPartPr/>
              <p14:nvPr/>
            </p14:nvContentPartPr>
            <p14:xfrm>
              <a:off x="1718015" y="3139461"/>
              <a:ext cx="251640" cy="973800"/>
            </p14:xfrm>
          </p:contentPart>
        </mc:Choice>
        <mc:Fallback xmlns="">
          <p:pic>
            <p:nvPicPr>
              <p:cNvPr id="97" name="墨迹 96"/>
              <p:cNvPicPr/>
              <p:nvPr/>
            </p:nvPicPr>
            <p:blipFill>
              <a:blip r:embed="rId8"/>
              <a:stretch>
                <a:fillRect/>
              </a:stretch>
            </p:blipFill>
            <p:spPr>
              <a:xfrm>
                <a:off x="1697135" y="3124341"/>
                <a:ext cx="285480" cy="101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5" name="墨迹 104"/>
              <p14:cNvContentPartPr/>
              <p14:nvPr/>
            </p14:nvContentPartPr>
            <p14:xfrm>
              <a:off x="263975" y="4446981"/>
              <a:ext cx="3484800" cy="1076040"/>
            </p14:xfrm>
          </p:contentPart>
        </mc:Choice>
        <mc:Fallback xmlns="">
          <p:pic>
            <p:nvPicPr>
              <p:cNvPr id="105" name="墨迹 104"/>
              <p:cNvPicPr/>
              <p:nvPr/>
            </p:nvPicPr>
            <p:blipFill>
              <a:blip r:embed="rId10"/>
              <a:stretch>
                <a:fillRect/>
              </a:stretch>
            </p:blipFill>
            <p:spPr>
              <a:xfrm>
                <a:off x="247775" y="4432221"/>
                <a:ext cx="3522600" cy="109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6" name="墨迹 195"/>
              <p14:cNvContentPartPr/>
              <p14:nvPr/>
            </p14:nvContentPartPr>
            <p14:xfrm>
              <a:off x="3406775" y="6064101"/>
              <a:ext cx="1835640" cy="327600"/>
            </p14:xfrm>
          </p:contentPart>
        </mc:Choice>
        <mc:Fallback xmlns="">
          <p:pic>
            <p:nvPicPr>
              <p:cNvPr id="196" name="墨迹 195"/>
              <p:cNvPicPr/>
              <p:nvPr/>
            </p:nvPicPr>
            <p:blipFill>
              <a:blip r:embed="rId12"/>
              <a:stretch>
                <a:fillRect/>
              </a:stretch>
            </p:blipFill>
            <p:spPr>
              <a:xfrm>
                <a:off x="3387335" y="6046461"/>
                <a:ext cx="18792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0" name="墨迹 209"/>
              <p14:cNvContentPartPr/>
              <p14:nvPr/>
            </p14:nvContentPartPr>
            <p14:xfrm>
              <a:off x="1786415" y="5700501"/>
              <a:ext cx="431640" cy="846000"/>
            </p14:xfrm>
          </p:contentPart>
        </mc:Choice>
        <mc:Fallback xmlns="">
          <p:pic>
            <p:nvPicPr>
              <p:cNvPr id="210" name="墨迹 209"/>
              <p:cNvPicPr/>
              <p:nvPr/>
            </p:nvPicPr>
            <p:blipFill>
              <a:blip r:embed="rId14"/>
              <a:stretch>
                <a:fillRect/>
              </a:stretch>
            </p:blipFill>
            <p:spPr>
              <a:xfrm>
                <a:off x="1768415" y="5682501"/>
                <a:ext cx="46332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1" name="墨迹 210"/>
              <p14:cNvContentPartPr/>
              <p14:nvPr/>
            </p14:nvContentPartPr>
            <p14:xfrm>
              <a:off x="1243175" y="6323661"/>
              <a:ext cx="3574440" cy="518040"/>
            </p14:xfrm>
          </p:contentPart>
        </mc:Choice>
        <mc:Fallback xmlns="">
          <p:pic>
            <p:nvPicPr>
              <p:cNvPr id="211" name="墨迹 210"/>
              <p:cNvPicPr/>
              <p:nvPr/>
            </p:nvPicPr>
            <p:blipFill>
              <a:blip r:embed="rId16"/>
              <a:stretch>
                <a:fillRect/>
              </a:stretch>
            </p:blipFill>
            <p:spPr>
              <a:xfrm>
                <a:off x="1224455" y="6307461"/>
                <a:ext cx="3613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7" name="墨迹 216"/>
              <p14:cNvContentPartPr/>
              <p14:nvPr/>
            </p14:nvContentPartPr>
            <p14:xfrm>
              <a:off x="2100335" y="1448901"/>
              <a:ext cx="210600" cy="190800"/>
            </p14:xfrm>
          </p:contentPart>
        </mc:Choice>
        <mc:Fallback xmlns="">
          <p:pic>
            <p:nvPicPr>
              <p:cNvPr id="217" name="墨迹 216"/>
              <p:cNvPicPr/>
              <p:nvPr/>
            </p:nvPicPr>
            <p:blipFill>
              <a:blip r:embed="rId18"/>
              <a:stretch>
                <a:fillRect/>
              </a:stretch>
            </p:blipFill>
            <p:spPr>
              <a:xfrm>
                <a:off x="2082695" y="1439541"/>
                <a:ext cx="23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8" name="墨迹 217"/>
              <p14:cNvContentPartPr/>
              <p14:nvPr/>
            </p14:nvContentPartPr>
            <p14:xfrm>
              <a:off x="2310575" y="1471581"/>
              <a:ext cx="90360" cy="147240"/>
            </p14:xfrm>
          </p:contentPart>
        </mc:Choice>
        <mc:Fallback xmlns="">
          <p:pic>
            <p:nvPicPr>
              <p:cNvPr id="218" name="墨迹 217"/>
              <p:cNvPicPr/>
              <p:nvPr/>
            </p:nvPicPr>
            <p:blipFill>
              <a:blip r:embed="rId20"/>
              <a:stretch>
                <a:fillRect/>
              </a:stretch>
            </p:blipFill>
            <p:spPr>
              <a:xfrm>
                <a:off x="2292935" y="1455381"/>
                <a:ext cx="113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9" name="墨迹 218"/>
              <p14:cNvContentPartPr/>
              <p14:nvPr/>
            </p14:nvContentPartPr>
            <p14:xfrm>
              <a:off x="2452055" y="1335141"/>
              <a:ext cx="93960" cy="254880"/>
            </p14:xfrm>
          </p:contentPart>
        </mc:Choice>
        <mc:Fallback xmlns="">
          <p:pic>
            <p:nvPicPr>
              <p:cNvPr id="219" name="墨迹 218"/>
              <p:cNvPicPr/>
              <p:nvPr/>
            </p:nvPicPr>
            <p:blipFill>
              <a:blip r:embed="rId22"/>
              <a:stretch>
                <a:fillRect/>
              </a:stretch>
            </p:blipFill>
            <p:spPr>
              <a:xfrm>
                <a:off x="2434055" y="1314981"/>
                <a:ext cx="1224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0" name="墨迹 219"/>
              <p14:cNvContentPartPr/>
              <p14:nvPr/>
            </p14:nvContentPartPr>
            <p14:xfrm>
              <a:off x="2619455" y="1464741"/>
              <a:ext cx="140760" cy="131400"/>
            </p14:xfrm>
          </p:contentPart>
        </mc:Choice>
        <mc:Fallback xmlns="">
          <p:pic>
            <p:nvPicPr>
              <p:cNvPr id="220" name="墨迹 219"/>
              <p:cNvPicPr/>
              <p:nvPr/>
            </p:nvPicPr>
            <p:blipFill>
              <a:blip r:embed="rId24"/>
              <a:stretch>
                <a:fillRect/>
              </a:stretch>
            </p:blipFill>
            <p:spPr>
              <a:xfrm>
                <a:off x="2600735" y="1450341"/>
                <a:ext cx="164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1" name="墨迹 220"/>
              <p14:cNvContentPartPr/>
              <p14:nvPr/>
            </p14:nvContentPartPr>
            <p14:xfrm>
              <a:off x="2791175" y="1469061"/>
              <a:ext cx="78120" cy="115920"/>
            </p14:xfrm>
          </p:contentPart>
        </mc:Choice>
        <mc:Fallback xmlns="">
          <p:pic>
            <p:nvPicPr>
              <p:cNvPr id="221" name="墨迹 220"/>
              <p:cNvPicPr/>
              <p:nvPr/>
            </p:nvPicPr>
            <p:blipFill>
              <a:blip r:embed="rId26"/>
              <a:stretch>
                <a:fillRect/>
              </a:stretch>
            </p:blipFill>
            <p:spPr>
              <a:xfrm>
                <a:off x="2770655" y="1449261"/>
                <a:ext cx="10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2" name="墨迹 221"/>
              <p14:cNvContentPartPr/>
              <p14:nvPr/>
            </p14:nvContentPartPr>
            <p14:xfrm>
              <a:off x="2909615" y="1466541"/>
              <a:ext cx="88560" cy="157320"/>
            </p14:xfrm>
          </p:contentPart>
        </mc:Choice>
        <mc:Fallback xmlns="">
          <p:pic>
            <p:nvPicPr>
              <p:cNvPr id="222" name="墨迹 221"/>
              <p:cNvPicPr/>
              <p:nvPr/>
            </p:nvPicPr>
            <p:blipFill>
              <a:blip r:embed="rId28"/>
              <a:stretch>
                <a:fillRect/>
              </a:stretch>
            </p:blipFill>
            <p:spPr>
              <a:xfrm>
                <a:off x="2894495" y="1446021"/>
                <a:ext cx="111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3" name="墨迹 222"/>
              <p14:cNvContentPartPr/>
              <p14:nvPr/>
            </p14:nvContentPartPr>
            <p14:xfrm>
              <a:off x="3075215" y="1332261"/>
              <a:ext cx="139680" cy="263880"/>
            </p14:xfrm>
          </p:contentPart>
        </mc:Choice>
        <mc:Fallback xmlns="">
          <p:pic>
            <p:nvPicPr>
              <p:cNvPr id="223" name="墨迹 222"/>
              <p:cNvPicPr/>
              <p:nvPr/>
            </p:nvPicPr>
            <p:blipFill>
              <a:blip r:embed="rId30"/>
              <a:stretch>
                <a:fillRect/>
              </a:stretch>
            </p:blipFill>
            <p:spPr>
              <a:xfrm>
                <a:off x="3058295" y="1310661"/>
                <a:ext cx="1789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4" name="墨迹 223"/>
              <p14:cNvContentPartPr/>
              <p14:nvPr/>
            </p14:nvContentPartPr>
            <p14:xfrm>
              <a:off x="3287975" y="1458621"/>
              <a:ext cx="65520" cy="115920"/>
            </p14:xfrm>
          </p:contentPart>
        </mc:Choice>
        <mc:Fallback xmlns="">
          <p:pic>
            <p:nvPicPr>
              <p:cNvPr id="224" name="墨迹 223"/>
              <p:cNvPicPr/>
              <p:nvPr/>
            </p:nvPicPr>
            <p:blipFill>
              <a:blip r:embed="rId32"/>
              <a:stretch>
                <a:fillRect/>
              </a:stretch>
            </p:blipFill>
            <p:spPr>
              <a:xfrm>
                <a:off x="3268175" y="1440261"/>
                <a:ext cx="91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5" name="墨迹 224"/>
              <p14:cNvContentPartPr/>
              <p14:nvPr/>
            </p14:nvContentPartPr>
            <p14:xfrm>
              <a:off x="3204455" y="1443141"/>
              <a:ext cx="221760" cy="401760"/>
            </p14:xfrm>
          </p:contentPart>
        </mc:Choice>
        <mc:Fallback xmlns="">
          <p:pic>
            <p:nvPicPr>
              <p:cNvPr id="225" name="墨迹 224"/>
              <p:cNvPicPr/>
              <p:nvPr/>
            </p:nvPicPr>
            <p:blipFill>
              <a:blip r:embed="rId34"/>
              <a:stretch>
                <a:fillRect/>
              </a:stretch>
            </p:blipFill>
            <p:spPr>
              <a:xfrm>
                <a:off x="3194375" y="1428381"/>
                <a:ext cx="2498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6" name="墨迹 225"/>
              <p14:cNvContentPartPr/>
              <p14:nvPr/>
            </p14:nvContentPartPr>
            <p14:xfrm>
              <a:off x="3459335" y="1333341"/>
              <a:ext cx="200520" cy="269280"/>
            </p14:xfrm>
          </p:contentPart>
        </mc:Choice>
        <mc:Fallback xmlns="">
          <p:pic>
            <p:nvPicPr>
              <p:cNvPr id="226" name="墨迹 225"/>
              <p:cNvPicPr/>
              <p:nvPr/>
            </p:nvPicPr>
            <p:blipFill>
              <a:blip r:embed="rId36"/>
              <a:stretch>
                <a:fillRect/>
              </a:stretch>
            </p:blipFill>
            <p:spPr>
              <a:xfrm>
                <a:off x="3435575" y="1314981"/>
                <a:ext cx="2484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7" name="墨迹 226"/>
              <p14:cNvContentPartPr/>
              <p14:nvPr/>
            </p14:nvContentPartPr>
            <p14:xfrm>
              <a:off x="3500735" y="1487061"/>
              <a:ext cx="107640" cy="102240"/>
            </p14:xfrm>
          </p:contentPart>
        </mc:Choice>
        <mc:Fallback xmlns="">
          <p:pic>
            <p:nvPicPr>
              <p:cNvPr id="227" name="墨迹 226"/>
              <p:cNvPicPr/>
              <p:nvPr/>
            </p:nvPicPr>
            <p:blipFill>
              <a:blip r:embed="rId38"/>
              <a:stretch>
                <a:fillRect/>
              </a:stretch>
            </p:blipFill>
            <p:spPr>
              <a:xfrm>
                <a:off x="3480575" y="1467621"/>
                <a:ext cx="139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8" name="墨迹 227"/>
              <p14:cNvContentPartPr/>
              <p14:nvPr/>
            </p14:nvContentPartPr>
            <p14:xfrm>
              <a:off x="3665975" y="1498581"/>
              <a:ext cx="64440" cy="135720"/>
            </p14:xfrm>
          </p:contentPart>
        </mc:Choice>
        <mc:Fallback xmlns="">
          <p:pic>
            <p:nvPicPr>
              <p:cNvPr id="228" name="墨迹 227"/>
              <p:cNvPicPr/>
              <p:nvPr/>
            </p:nvPicPr>
            <p:blipFill>
              <a:blip r:embed="rId40"/>
              <a:stretch>
                <a:fillRect/>
              </a:stretch>
            </p:blipFill>
            <p:spPr>
              <a:xfrm>
                <a:off x="3647255" y="1477701"/>
                <a:ext cx="102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9" name="墨迹 228"/>
              <p14:cNvContentPartPr/>
              <p14:nvPr/>
            </p14:nvContentPartPr>
            <p14:xfrm>
              <a:off x="3844175" y="1504341"/>
              <a:ext cx="70920" cy="89280"/>
            </p14:xfrm>
          </p:contentPart>
        </mc:Choice>
        <mc:Fallback xmlns="">
          <p:pic>
            <p:nvPicPr>
              <p:cNvPr id="229" name="墨迹 228"/>
              <p:cNvPicPr/>
              <p:nvPr/>
            </p:nvPicPr>
            <p:blipFill>
              <a:blip r:embed="rId42"/>
              <a:stretch>
                <a:fillRect/>
              </a:stretch>
            </p:blipFill>
            <p:spPr>
              <a:xfrm>
                <a:off x="3824015" y="1485261"/>
                <a:ext cx="97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0" name="墨迹 229"/>
              <p14:cNvContentPartPr/>
              <p14:nvPr/>
            </p14:nvContentPartPr>
            <p14:xfrm>
              <a:off x="3763535" y="1464021"/>
              <a:ext cx="229320" cy="338040"/>
            </p14:xfrm>
          </p:contentPart>
        </mc:Choice>
        <mc:Fallback xmlns="">
          <p:pic>
            <p:nvPicPr>
              <p:cNvPr id="230" name="墨迹 229"/>
              <p:cNvPicPr/>
              <p:nvPr/>
            </p:nvPicPr>
            <p:blipFill>
              <a:blip r:embed="rId44"/>
              <a:stretch>
                <a:fillRect/>
              </a:stretch>
            </p:blipFill>
            <p:spPr>
              <a:xfrm>
                <a:off x="3757055" y="1446381"/>
                <a:ext cx="2494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1" name="墨迹 230"/>
              <p14:cNvContentPartPr/>
              <p14:nvPr/>
            </p14:nvContentPartPr>
            <p14:xfrm>
              <a:off x="2320655" y="3462741"/>
              <a:ext cx="222840" cy="155520"/>
            </p14:xfrm>
          </p:contentPart>
        </mc:Choice>
        <mc:Fallback xmlns="">
          <p:pic>
            <p:nvPicPr>
              <p:cNvPr id="231" name="墨迹 230"/>
              <p:cNvPicPr/>
              <p:nvPr/>
            </p:nvPicPr>
            <p:blipFill>
              <a:blip r:embed="rId46"/>
              <a:stretch>
                <a:fillRect/>
              </a:stretch>
            </p:blipFill>
            <p:spPr>
              <a:xfrm>
                <a:off x="2304095" y="3443301"/>
                <a:ext cx="2534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2" name="墨迹 231"/>
              <p14:cNvContentPartPr/>
              <p14:nvPr/>
            </p14:nvContentPartPr>
            <p14:xfrm>
              <a:off x="2645375" y="3449781"/>
              <a:ext cx="118440" cy="111600"/>
            </p14:xfrm>
          </p:contentPart>
        </mc:Choice>
        <mc:Fallback xmlns="">
          <p:pic>
            <p:nvPicPr>
              <p:cNvPr id="232" name="墨迹 231"/>
              <p:cNvPicPr/>
              <p:nvPr/>
            </p:nvPicPr>
            <p:blipFill>
              <a:blip r:embed="rId48"/>
              <a:stretch>
                <a:fillRect/>
              </a:stretch>
            </p:blipFill>
            <p:spPr>
              <a:xfrm>
                <a:off x="2626655" y="3432141"/>
                <a:ext cx="146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3" name="墨迹 232"/>
              <p14:cNvContentPartPr/>
              <p14:nvPr/>
            </p14:nvContentPartPr>
            <p14:xfrm>
              <a:off x="2792255" y="3447261"/>
              <a:ext cx="13680" cy="392760"/>
            </p14:xfrm>
          </p:contentPart>
        </mc:Choice>
        <mc:Fallback xmlns="">
          <p:pic>
            <p:nvPicPr>
              <p:cNvPr id="233" name="墨迹 232"/>
              <p:cNvPicPr/>
              <p:nvPr/>
            </p:nvPicPr>
            <p:blipFill>
              <a:blip r:embed="rId50"/>
              <a:stretch>
                <a:fillRect/>
              </a:stretch>
            </p:blipFill>
            <p:spPr>
              <a:xfrm>
                <a:off x="2772815" y="3435741"/>
                <a:ext cx="532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34" name="墨迹 233"/>
              <p14:cNvContentPartPr/>
              <p14:nvPr/>
            </p14:nvContentPartPr>
            <p14:xfrm>
              <a:off x="2796215" y="3466341"/>
              <a:ext cx="140760" cy="158760"/>
            </p14:xfrm>
          </p:contentPart>
        </mc:Choice>
        <mc:Fallback xmlns="">
          <p:pic>
            <p:nvPicPr>
              <p:cNvPr id="234" name="墨迹 233"/>
              <p:cNvPicPr/>
              <p:nvPr/>
            </p:nvPicPr>
            <p:blipFill>
              <a:blip r:embed="rId52"/>
              <a:stretch>
                <a:fillRect/>
              </a:stretch>
            </p:blipFill>
            <p:spPr>
              <a:xfrm>
                <a:off x="2785415" y="3446541"/>
                <a:ext cx="173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7" name="墨迹 236"/>
              <p14:cNvContentPartPr/>
              <p14:nvPr/>
            </p14:nvContentPartPr>
            <p14:xfrm>
              <a:off x="2309495" y="6187941"/>
              <a:ext cx="874080" cy="313920"/>
            </p14:xfrm>
          </p:contentPart>
        </mc:Choice>
        <mc:Fallback xmlns="">
          <p:pic>
            <p:nvPicPr>
              <p:cNvPr id="237" name="墨迹 236"/>
              <p:cNvPicPr/>
              <p:nvPr/>
            </p:nvPicPr>
            <p:blipFill>
              <a:blip r:embed="rId54"/>
              <a:stretch>
                <a:fillRect/>
              </a:stretch>
            </p:blipFill>
            <p:spPr>
              <a:xfrm>
                <a:off x="2301215" y="6169221"/>
                <a:ext cx="8989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52" name="墨迹 251"/>
              <p14:cNvContentPartPr/>
              <p14:nvPr/>
            </p14:nvContentPartPr>
            <p14:xfrm>
              <a:off x="1799735" y="1821861"/>
              <a:ext cx="20160" cy="266400"/>
            </p14:xfrm>
          </p:contentPart>
        </mc:Choice>
        <mc:Fallback xmlns="">
          <p:pic>
            <p:nvPicPr>
              <p:cNvPr id="252" name="墨迹 251"/>
              <p:cNvPicPr/>
              <p:nvPr/>
            </p:nvPicPr>
            <p:blipFill>
              <a:blip r:embed="rId56"/>
              <a:stretch>
                <a:fillRect/>
              </a:stretch>
            </p:blipFill>
            <p:spPr>
              <a:xfrm>
                <a:off x="1784255" y="1813221"/>
                <a:ext cx="45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3" name="墨迹 252"/>
              <p14:cNvContentPartPr/>
              <p14:nvPr/>
            </p14:nvContentPartPr>
            <p14:xfrm>
              <a:off x="1812695" y="2004021"/>
              <a:ext cx="37080" cy="186840"/>
            </p14:xfrm>
          </p:contentPart>
        </mc:Choice>
        <mc:Fallback xmlns="">
          <p:pic>
            <p:nvPicPr>
              <p:cNvPr id="253" name="墨迹 252"/>
              <p:cNvPicPr/>
              <p:nvPr/>
            </p:nvPicPr>
            <p:blipFill>
              <a:blip r:embed="rId58"/>
              <a:stretch>
                <a:fillRect/>
              </a:stretch>
            </p:blipFill>
            <p:spPr>
              <a:xfrm>
                <a:off x="1803335" y="1997901"/>
                <a:ext cx="51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78" name="墨迹 277"/>
              <p14:cNvContentPartPr/>
              <p14:nvPr/>
            </p14:nvContentPartPr>
            <p14:xfrm>
              <a:off x="1935455" y="1976661"/>
              <a:ext cx="110520" cy="143640"/>
            </p14:xfrm>
          </p:contentPart>
        </mc:Choice>
        <mc:Fallback xmlns="">
          <p:pic>
            <p:nvPicPr>
              <p:cNvPr id="278" name="墨迹 277"/>
              <p:cNvPicPr/>
              <p:nvPr/>
            </p:nvPicPr>
            <p:blipFill>
              <a:blip r:embed="rId60"/>
              <a:stretch>
                <a:fillRect/>
              </a:stretch>
            </p:blipFill>
            <p:spPr>
              <a:xfrm>
                <a:off x="1923215" y="1966221"/>
                <a:ext cx="127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9" name="墨迹 278"/>
              <p14:cNvContentPartPr/>
              <p14:nvPr/>
            </p14:nvContentPartPr>
            <p14:xfrm>
              <a:off x="1936895" y="1950741"/>
              <a:ext cx="128520" cy="169560"/>
            </p14:xfrm>
          </p:contentPart>
        </mc:Choice>
        <mc:Fallback xmlns="">
          <p:pic>
            <p:nvPicPr>
              <p:cNvPr id="279" name="墨迹 278"/>
              <p:cNvPicPr/>
              <p:nvPr/>
            </p:nvPicPr>
            <p:blipFill>
              <a:blip r:embed="rId62"/>
              <a:stretch>
                <a:fillRect/>
              </a:stretch>
            </p:blipFill>
            <p:spPr>
              <a:xfrm>
                <a:off x="1926095" y="1939221"/>
                <a:ext cx="148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0" name="墨迹 279"/>
              <p14:cNvContentPartPr/>
              <p14:nvPr/>
            </p14:nvContentPartPr>
            <p14:xfrm>
              <a:off x="2084135" y="2001861"/>
              <a:ext cx="114840" cy="13320"/>
            </p14:xfrm>
          </p:contentPart>
        </mc:Choice>
        <mc:Fallback xmlns="">
          <p:pic>
            <p:nvPicPr>
              <p:cNvPr id="280" name="墨迹 279"/>
              <p:cNvPicPr/>
              <p:nvPr/>
            </p:nvPicPr>
            <p:blipFill>
              <a:blip r:embed="rId64"/>
              <a:stretch>
                <a:fillRect/>
              </a:stretch>
            </p:blipFill>
            <p:spPr>
              <a:xfrm>
                <a:off x="2069375" y="1986741"/>
                <a:ext cx="138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81" name="墨迹 280"/>
              <p14:cNvContentPartPr/>
              <p14:nvPr/>
            </p14:nvContentPartPr>
            <p14:xfrm>
              <a:off x="2128415" y="1920141"/>
              <a:ext cx="16200" cy="181440"/>
            </p14:xfrm>
          </p:contentPart>
        </mc:Choice>
        <mc:Fallback xmlns="">
          <p:pic>
            <p:nvPicPr>
              <p:cNvPr id="281" name="墨迹 280"/>
              <p:cNvPicPr/>
              <p:nvPr/>
            </p:nvPicPr>
            <p:blipFill>
              <a:blip r:embed="rId66"/>
              <a:stretch>
                <a:fillRect/>
              </a:stretch>
            </p:blipFill>
            <p:spPr>
              <a:xfrm>
                <a:off x="2111495" y="1908621"/>
                <a:ext cx="38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2" name="墨迹 281"/>
              <p14:cNvContentPartPr/>
              <p14:nvPr/>
            </p14:nvContentPartPr>
            <p14:xfrm>
              <a:off x="2251535" y="1922661"/>
              <a:ext cx="56520" cy="117720"/>
            </p14:xfrm>
          </p:contentPart>
        </mc:Choice>
        <mc:Fallback xmlns="">
          <p:pic>
            <p:nvPicPr>
              <p:cNvPr id="282" name="墨迹 281"/>
              <p:cNvPicPr/>
              <p:nvPr/>
            </p:nvPicPr>
            <p:blipFill>
              <a:blip r:embed="rId68"/>
              <a:stretch>
                <a:fillRect/>
              </a:stretch>
            </p:blipFill>
            <p:spPr>
              <a:xfrm>
                <a:off x="2238935" y="1910061"/>
                <a:ext cx="7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3" name="墨迹 282"/>
              <p14:cNvContentPartPr/>
              <p14:nvPr/>
            </p14:nvContentPartPr>
            <p14:xfrm>
              <a:off x="2202935" y="1918341"/>
              <a:ext cx="150120" cy="351000"/>
            </p14:xfrm>
          </p:contentPart>
        </mc:Choice>
        <mc:Fallback xmlns="">
          <p:pic>
            <p:nvPicPr>
              <p:cNvPr id="283" name="墨迹 282"/>
              <p:cNvPicPr/>
              <p:nvPr/>
            </p:nvPicPr>
            <p:blipFill>
              <a:blip r:embed="rId70"/>
              <a:stretch>
                <a:fillRect/>
              </a:stretch>
            </p:blipFill>
            <p:spPr>
              <a:xfrm>
                <a:off x="2196815" y="1907181"/>
                <a:ext cx="1666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84" name="墨迹 283"/>
              <p14:cNvContentPartPr/>
              <p14:nvPr/>
            </p14:nvContentPartPr>
            <p14:xfrm>
              <a:off x="2359175" y="2080701"/>
              <a:ext cx="52920" cy="102240"/>
            </p14:xfrm>
          </p:contentPart>
        </mc:Choice>
        <mc:Fallback xmlns="">
          <p:pic>
            <p:nvPicPr>
              <p:cNvPr id="284" name="墨迹 283"/>
              <p:cNvPicPr/>
              <p:nvPr/>
            </p:nvPicPr>
            <p:blipFill>
              <a:blip r:embed="rId72"/>
              <a:stretch>
                <a:fillRect/>
              </a:stretch>
            </p:blipFill>
            <p:spPr>
              <a:xfrm>
                <a:off x="2350895" y="2067741"/>
                <a:ext cx="76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5" name="墨迹 284"/>
              <p14:cNvContentPartPr/>
              <p14:nvPr/>
            </p14:nvContentPartPr>
            <p14:xfrm>
              <a:off x="2549255" y="1920141"/>
              <a:ext cx="127080" cy="184320"/>
            </p14:xfrm>
          </p:contentPart>
        </mc:Choice>
        <mc:Fallback xmlns="">
          <p:pic>
            <p:nvPicPr>
              <p:cNvPr id="285" name="墨迹 284"/>
              <p:cNvPicPr/>
              <p:nvPr/>
            </p:nvPicPr>
            <p:blipFill>
              <a:blip r:embed="rId74"/>
              <a:stretch>
                <a:fillRect/>
              </a:stretch>
            </p:blipFill>
            <p:spPr>
              <a:xfrm>
                <a:off x="2536295" y="1908621"/>
                <a:ext cx="146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6" name="墨迹 285"/>
              <p14:cNvContentPartPr/>
              <p14:nvPr/>
            </p14:nvContentPartPr>
            <p14:xfrm>
              <a:off x="2566175" y="1911501"/>
              <a:ext cx="126720" cy="215640"/>
            </p14:xfrm>
          </p:contentPart>
        </mc:Choice>
        <mc:Fallback xmlns="">
          <p:pic>
            <p:nvPicPr>
              <p:cNvPr id="286" name="墨迹 285"/>
              <p:cNvPicPr/>
              <p:nvPr/>
            </p:nvPicPr>
            <p:blipFill>
              <a:blip r:embed="rId76"/>
              <a:stretch>
                <a:fillRect/>
              </a:stretch>
            </p:blipFill>
            <p:spPr>
              <a:xfrm>
                <a:off x="2556455" y="1899621"/>
                <a:ext cx="145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7" name="墨迹 286"/>
              <p14:cNvContentPartPr/>
              <p14:nvPr/>
            </p14:nvContentPartPr>
            <p14:xfrm>
              <a:off x="2737895" y="1991421"/>
              <a:ext cx="113760" cy="14400"/>
            </p14:xfrm>
          </p:contentPart>
        </mc:Choice>
        <mc:Fallback xmlns="">
          <p:pic>
            <p:nvPicPr>
              <p:cNvPr id="287" name="墨迹 286"/>
              <p:cNvPicPr/>
              <p:nvPr/>
            </p:nvPicPr>
            <p:blipFill>
              <a:blip r:embed="rId78"/>
              <a:stretch>
                <a:fillRect/>
              </a:stretch>
            </p:blipFill>
            <p:spPr>
              <a:xfrm>
                <a:off x="2724215" y="1978101"/>
                <a:ext cx="137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8" name="墨迹 287"/>
              <p14:cNvContentPartPr/>
              <p14:nvPr/>
            </p14:nvContentPartPr>
            <p14:xfrm>
              <a:off x="2777495" y="1877661"/>
              <a:ext cx="11520" cy="193320"/>
            </p14:xfrm>
          </p:contentPart>
        </mc:Choice>
        <mc:Fallback xmlns="">
          <p:pic>
            <p:nvPicPr>
              <p:cNvPr id="288" name="墨迹 287"/>
              <p:cNvPicPr/>
              <p:nvPr/>
            </p:nvPicPr>
            <p:blipFill>
              <a:blip r:embed="rId80"/>
              <a:stretch>
                <a:fillRect/>
              </a:stretch>
            </p:blipFill>
            <p:spPr>
              <a:xfrm>
                <a:off x="2760215" y="1867581"/>
                <a:ext cx="38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9" name="墨迹 288"/>
              <p14:cNvContentPartPr/>
              <p14:nvPr/>
            </p14:nvContentPartPr>
            <p14:xfrm>
              <a:off x="2917895" y="1893141"/>
              <a:ext cx="55440" cy="108720"/>
            </p14:xfrm>
          </p:contentPart>
        </mc:Choice>
        <mc:Fallback xmlns="">
          <p:pic>
            <p:nvPicPr>
              <p:cNvPr id="289" name="墨迹 288"/>
              <p:cNvPicPr/>
              <p:nvPr/>
            </p:nvPicPr>
            <p:blipFill>
              <a:blip r:embed="rId82"/>
              <a:stretch>
                <a:fillRect/>
              </a:stretch>
            </p:blipFill>
            <p:spPr>
              <a:xfrm>
                <a:off x="2904575" y="1879821"/>
                <a:ext cx="80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0" name="墨迹 289"/>
              <p14:cNvContentPartPr/>
              <p14:nvPr/>
            </p14:nvContentPartPr>
            <p14:xfrm>
              <a:off x="2885855" y="1897821"/>
              <a:ext cx="133200" cy="309240"/>
            </p14:xfrm>
          </p:contentPart>
        </mc:Choice>
        <mc:Fallback xmlns="">
          <p:pic>
            <p:nvPicPr>
              <p:cNvPr id="290" name="墨迹 289"/>
              <p:cNvPicPr/>
              <p:nvPr/>
            </p:nvPicPr>
            <p:blipFill>
              <a:blip r:embed="rId84"/>
              <a:stretch>
                <a:fillRect/>
              </a:stretch>
            </p:blipFill>
            <p:spPr>
              <a:xfrm>
                <a:off x="2878295" y="1884861"/>
                <a:ext cx="1526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91" name="墨迹 290"/>
              <p14:cNvContentPartPr/>
              <p14:nvPr/>
            </p14:nvContentPartPr>
            <p14:xfrm>
              <a:off x="3080615" y="2071701"/>
              <a:ext cx="81000" cy="109800"/>
            </p14:xfrm>
          </p:contentPart>
        </mc:Choice>
        <mc:Fallback xmlns="">
          <p:pic>
            <p:nvPicPr>
              <p:cNvPr id="291" name="墨迹 290"/>
              <p:cNvPicPr/>
              <p:nvPr/>
            </p:nvPicPr>
            <p:blipFill>
              <a:blip r:embed="rId86"/>
              <a:stretch>
                <a:fillRect/>
              </a:stretch>
            </p:blipFill>
            <p:spPr>
              <a:xfrm>
                <a:off x="3067295" y="2058381"/>
                <a:ext cx="105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92" name="墨迹 291"/>
              <p14:cNvContentPartPr/>
              <p14:nvPr/>
            </p14:nvContentPartPr>
            <p14:xfrm>
              <a:off x="3272135" y="1982061"/>
              <a:ext cx="151200" cy="120960"/>
            </p14:xfrm>
          </p:contentPart>
        </mc:Choice>
        <mc:Fallback xmlns="">
          <p:pic>
            <p:nvPicPr>
              <p:cNvPr id="292" name="墨迹 291"/>
              <p:cNvPicPr/>
              <p:nvPr/>
            </p:nvPicPr>
            <p:blipFill>
              <a:blip r:embed="rId88"/>
              <a:stretch>
                <a:fillRect/>
              </a:stretch>
            </p:blipFill>
            <p:spPr>
              <a:xfrm>
                <a:off x="3253055" y="1966581"/>
                <a:ext cx="182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93" name="墨迹 292"/>
              <p14:cNvContentPartPr/>
              <p14:nvPr/>
            </p14:nvContentPartPr>
            <p14:xfrm>
              <a:off x="3461135" y="2003661"/>
              <a:ext cx="70560" cy="90360"/>
            </p14:xfrm>
          </p:contentPart>
        </mc:Choice>
        <mc:Fallback xmlns="">
          <p:pic>
            <p:nvPicPr>
              <p:cNvPr id="293" name="墨迹 292"/>
              <p:cNvPicPr/>
              <p:nvPr/>
            </p:nvPicPr>
            <p:blipFill>
              <a:blip r:embed="rId90"/>
              <a:stretch>
                <a:fillRect/>
              </a:stretch>
            </p:blipFill>
            <p:spPr>
              <a:xfrm>
                <a:off x="3443135" y="1987101"/>
                <a:ext cx="93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94" name="墨迹 293"/>
              <p14:cNvContentPartPr/>
              <p14:nvPr/>
            </p14:nvContentPartPr>
            <p14:xfrm>
              <a:off x="3562295" y="2007981"/>
              <a:ext cx="51840" cy="78480"/>
            </p14:xfrm>
          </p:contentPart>
        </mc:Choice>
        <mc:Fallback xmlns="">
          <p:pic>
            <p:nvPicPr>
              <p:cNvPr id="294" name="墨迹 293"/>
              <p:cNvPicPr/>
              <p:nvPr/>
            </p:nvPicPr>
            <p:blipFill>
              <a:blip r:embed="rId92"/>
              <a:stretch>
                <a:fillRect/>
              </a:stretch>
            </p:blipFill>
            <p:spPr>
              <a:xfrm>
                <a:off x="3549335" y="1996101"/>
                <a:ext cx="709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95" name="墨迹 294"/>
              <p14:cNvContentPartPr/>
              <p14:nvPr/>
            </p14:nvContentPartPr>
            <p14:xfrm>
              <a:off x="3542855" y="2005461"/>
              <a:ext cx="104040" cy="106920"/>
            </p14:xfrm>
          </p:contentPart>
        </mc:Choice>
        <mc:Fallback xmlns="">
          <p:pic>
            <p:nvPicPr>
              <p:cNvPr id="295" name="墨迹 294"/>
              <p:cNvPicPr/>
              <p:nvPr/>
            </p:nvPicPr>
            <p:blipFill>
              <a:blip r:embed="rId94"/>
              <a:stretch>
                <a:fillRect/>
              </a:stretch>
            </p:blipFill>
            <p:spPr>
              <a:xfrm>
                <a:off x="3536015" y="1992861"/>
                <a:ext cx="120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6" name="墨迹 295"/>
              <p14:cNvContentPartPr/>
              <p14:nvPr/>
            </p14:nvContentPartPr>
            <p14:xfrm>
              <a:off x="3694775" y="1887381"/>
              <a:ext cx="31680" cy="205200"/>
            </p14:xfrm>
          </p:contentPart>
        </mc:Choice>
        <mc:Fallback xmlns="">
          <p:pic>
            <p:nvPicPr>
              <p:cNvPr id="296" name="墨迹 295"/>
              <p:cNvPicPr/>
              <p:nvPr/>
            </p:nvPicPr>
            <p:blipFill>
              <a:blip r:embed="rId96"/>
              <a:stretch>
                <a:fillRect/>
              </a:stretch>
            </p:blipFill>
            <p:spPr>
              <a:xfrm>
                <a:off x="3675695" y="1874421"/>
                <a:ext cx="619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7" name="墨迹 296"/>
              <p14:cNvContentPartPr/>
              <p14:nvPr/>
            </p14:nvContentPartPr>
            <p14:xfrm>
              <a:off x="3773255" y="1923381"/>
              <a:ext cx="69120" cy="120600"/>
            </p14:xfrm>
          </p:contentPart>
        </mc:Choice>
        <mc:Fallback xmlns="">
          <p:pic>
            <p:nvPicPr>
              <p:cNvPr id="297" name="墨迹 296"/>
              <p:cNvPicPr/>
              <p:nvPr/>
            </p:nvPicPr>
            <p:blipFill>
              <a:blip r:embed="rId98"/>
              <a:stretch>
                <a:fillRect/>
              </a:stretch>
            </p:blipFill>
            <p:spPr>
              <a:xfrm>
                <a:off x="3759215" y="1908621"/>
                <a:ext cx="93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8" name="墨迹 297"/>
              <p14:cNvContentPartPr/>
              <p14:nvPr/>
            </p14:nvContentPartPr>
            <p14:xfrm>
              <a:off x="3739055" y="1902861"/>
              <a:ext cx="141480" cy="171000"/>
            </p14:xfrm>
          </p:contentPart>
        </mc:Choice>
        <mc:Fallback xmlns="">
          <p:pic>
            <p:nvPicPr>
              <p:cNvPr id="298" name="墨迹 297"/>
              <p:cNvPicPr/>
              <p:nvPr/>
            </p:nvPicPr>
            <p:blipFill>
              <a:blip r:embed="rId100"/>
              <a:stretch>
                <a:fillRect/>
              </a:stretch>
            </p:blipFill>
            <p:spPr>
              <a:xfrm>
                <a:off x="3728255" y="1889541"/>
                <a:ext cx="1645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9" name="墨迹 298"/>
              <p14:cNvContentPartPr/>
              <p14:nvPr/>
            </p14:nvContentPartPr>
            <p14:xfrm>
              <a:off x="3870815" y="2041461"/>
              <a:ext cx="42480" cy="116280"/>
            </p14:xfrm>
          </p:contentPart>
        </mc:Choice>
        <mc:Fallback xmlns="">
          <p:pic>
            <p:nvPicPr>
              <p:cNvPr id="299" name="墨迹 298"/>
              <p:cNvPicPr/>
              <p:nvPr/>
            </p:nvPicPr>
            <p:blipFill>
              <a:blip r:embed="rId102"/>
              <a:stretch>
                <a:fillRect/>
              </a:stretch>
            </p:blipFill>
            <p:spPr>
              <a:xfrm>
                <a:off x="3860375" y="2028861"/>
                <a:ext cx="68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00" name="墨迹 299"/>
              <p14:cNvContentPartPr/>
              <p14:nvPr/>
            </p14:nvContentPartPr>
            <p14:xfrm>
              <a:off x="4005095" y="1931301"/>
              <a:ext cx="42120" cy="76320"/>
            </p14:xfrm>
          </p:contentPart>
        </mc:Choice>
        <mc:Fallback xmlns="">
          <p:pic>
            <p:nvPicPr>
              <p:cNvPr id="300" name="墨迹 299"/>
              <p:cNvPicPr/>
              <p:nvPr/>
            </p:nvPicPr>
            <p:blipFill>
              <a:blip r:embed="rId104"/>
              <a:stretch>
                <a:fillRect/>
              </a:stretch>
            </p:blipFill>
            <p:spPr>
              <a:xfrm>
                <a:off x="3989975" y="1916181"/>
                <a:ext cx="70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01" name="墨迹 300"/>
              <p14:cNvContentPartPr/>
              <p14:nvPr/>
            </p14:nvContentPartPr>
            <p14:xfrm>
              <a:off x="3983135" y="1920861"/>
              <a:ext cx="131760" cy="234000"/>
            </p14:xfrm>
          </p:contentPart>
        </mc:Choice>
        <mc:Fallback xmlns="">
          <p:pic>
            <p:nvPicPr>
              <p:cNvPr id="301" name="墨迹 300"/>
              <p:cNvPicPr/>
              <p:nvPr/>
            </p:nvPicPr>
            <p:blipFill>
              <a:blip r:embed="rId106"/>
              <a:stretch>
                <a:fillRect/>
              </a:stretch>
            </p:blipFill>
            <p:spPr>
              <a:xfrm>
                <a:off x="3971615" y="1906101"/>
                <a:ext cx="163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2" name="墨迹 301"/>
              <p14:cNvContentPartPr/>
              <p14:nvPr/>
            </p14:nvContentPartPr>
            <p14:xfrm>
              <a:off x="4142255" y="1839861"/>
              <a:ext cx="56880" cy="270000"/>
            </p14:xfrm>
          </p:contentPart>
        </mc:Choice>
        <mc:Fallback xmlns="">
          <p:pic>
            <p:nvPicPr>
              <p:cNvPr id="302" name="墨迹 301"/>
              <p:cNvPicPr/>
              <p:nvPr/>
            </p:nvPicPr>
            <p:blipFill>
              <a:blip r:embed="rId108"/>
              <a:stretch>
                <a:fillRect/>
              </a:stretch>
            </p:blipFill>
            <p:spPr>
              <a:xfrm>
                <a:off x="4135775" y="1822941"/>
                <a:ext cx="86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03" name="墨迹 302"/>
              <p14:cNvContentPartPr/>
              <p14:nvPr/>
            </p14:nvContentPartPr>
            <p14:xfrm>
              <a:off x="4286255" y="1736181"/>
              <a:ext cx="60120" cy="369720"/>
            </p14:xfrm>
          </p:contentPart>
        </mc:Choice>
        <mc:Fallback xmlns="">
          <p:pic>
            <p:nvPicPr>
              <p:cNvPr id="303" name="墨迹 302"/>
              <p:cNvPicPr/>
              <p:nvPr/>
            </p:nvPicPr>
            <p:blipFill>
              <a:blip r:embed="rId110"/>
              <a:stretch>
                <a:fillRect/>
              </a:stretch>
            </p:blipFill>
            <p:spPr>
              <a:xfrm>
                <a:off x="4271135" y="1721061"/>
                <a:ext cx="97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4" name="墨迹 303"/>
              <p14:cNvContentPartPr/>
              <p14:nvPr/>
            </p14:nvContentPartPr>
            <p14:xfrm>
              <a:off x="1813055" y="1805301"/>
              <a:ext cx="58320" cy="541800"/>
            </p14:xfrm>
          </p:contentPart>
        </mc:Choice>
        <mc:Fallback xmlns="">
          <p:pic>
            <p:nvPicPr>
              <p:cNvPr id="304" name="墨迹 303"/>
              <p:cNvPicPr/>
              <p:nvPr/>
            </p:nvPicPr>
            <p:blipFill>
              <a:blip r:embed="rId112"/>
              <a:stretch>
                <a:fillRect/>
              </a:stretch>
            </p:blipFill>
            <p:spPr>
              <a:xfrm>
                <a:off x="1796135" y="1794861"/>
                <a:ext cx="849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25" name="墨迹 324"/>
              <p14:cNvContentPartPr/>
              <p14:nvPr/>
            </p14:nvContentPartPr>
            <p14:xfrm>
              <a:off x="5283815" y="282861"/>
              <a:ext cx="861480" cy="6148440"/>
            </p14:xfrm>
          </p:contentPart>
        </mc:Choice>
        <mc:Fallback xmlns="">
          <p:pic>
            <p:nvPicPr>
              <p:cNvPr id="325" name="墨迹 324"/>
              <p:cNvPicPr/>
              <p:nvPr/>
            </p:nvPicPr>
            <p:blipFill>
              <a:blip r:embed="rId114"/>
              <a:stretch>
                <a:fillRect/>
              </a:stretch>
            </p:blipFill>
            <p:spPr>
              <a:xfrm>
                <a:off x="5259335" y="267381"/>
                <a:ext cx="900000" cy="6184440"/>
              </a:xfrm>
              <a:prstGeom prst="rect">
                <a:avLst/>
              </a:prstGeom>
            </p:spPr>
          </p:pic>
        </mc:Fallback>
      </mc:AlternateContent>
      <p:sp>
        <p:nvSpPr>
          <p:cNvPr id="329" name="菱形 328"/>
          <p:cNvSpPr/>
          <p:nvPr/>
        </p:nvSpPr>
        <p:spPr>
          <a:xfrm>
            <a:off x="7670975" y="78120"/>
            <a:ext cx="1945885" cy="1062800"/>
          </a:xfrm>
          <a:prstGeom prst="diamond">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sp>
        <p:nvSpPr>
          <p:cNvPr id="336" name="菱形 335"/>
          <p:cNvSpPr/>
          <p:nvPr/>
        </p:nvSpPr>
        <p:spPr>
          <a:xfrm>
            <a:off x="7532306" y="1545201"/>
            <a:ext cx="2206938" cy="1485579"/>
          </a:xfrm>
          <a:prstGeom prst="diamond">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cxnSp>
        <p:nvCxnSpPr>
          <p:cNvPr id="339" name="直接连接符 338"/>
          <p:cNvCxnSpPr>
            <a:stCxn id="329" idx="2"/>
            <a:endCxn id="336" idx="0"/>
          </p:cNvCxnSpPr>
          <p:nvPr/>
        </p:nvCxnSpPr>
        <p:spPr>
          <a:xfrm flipH="1">
            <a:off x="8635775" y="1140920"/>
            <a:ext cx="8143" cy="404281"/>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5">
            <p14:nvContentPartPr>
              <p14:cNvPr id="343" name="墨迹 342"/>
              <p14:cNvContentPartPr/>
              <p14:nvPr/>
            </p14:nvContentPartPr>
            <p14:xfrm>
              <a:off x="8914133" y="1241135"/>
              <a:ext cx="238680" cy="210960"/>
            </p14:xfrm>
          </p:contentPart>
        </mc:Choice>
        <mc:Fallback xmlns="">
          <p:pic>
            <p:nvPicPr>
              <p:cNvPr id="343" name="墨迹 342"/>
              <p:cNvPicPr/>
              <p:nvPr/>
            </p:nvPicPr>
            <p:blipFill>
              <a:blip r:embed="rId116"/>
              <a:stretch>
                <a:fillRect/>
              </a:stretch>
            </p:blipFill>
            <p:spPr>
              <a:xfrm>
                <a:off x="8895053" y="1219895"/>
                <a:ext cx="279720" cy="253440"/>
              </a:xfrm>
              <a:prstGeom prst="rect">
                <a:avLst/>
              </a:prstGeom>
            </p:spPr>
          </p:pic>
        </mc:Fallback>
      </mc:AlternateContent>
      <p:cxnSp>
        <p:nvCxnSpPr>
          <p:cNvPr id="346" name="直接连接符 345"/>
          <p:cNvCxnSpPr>
            <a:stCxn id="336" idx="3"/>
            <a:endCxn id="352" idx="1"/>
          </p:cNvCxnSpPr>
          <p:nvPr/>
        </p:nvCxnSpPr>
        <p:spPr>
          <a:xfrm flipV="1">
            <a:off x="9739244" y="2269341"/>
            <a:ext cx="589355" cy="18650"/>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52" name="矩形 351"/>
          <p:cNvSpPr/>
          <p:nvPr/>
        </p:nvSpPr>
        <p:spPr>
          <a:xfrm>
            <a:off x="10328599" y="1847761"/>
            <a:ext cx="1730757" cy="843159"/>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sp>
        <p:nvSpPr>
          <p:cNvPr id="361" name="矩形 360"/>
          <p:cNvSpPr/>
          <p:nvPr/>
        </p:nvSpPr>
        <p:spPr>
          <a:xfrm>
            <a:off x="10332814" y="3607461"/>
            <a:ext cx="1726541" cy="839520"/>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cxnSp>
        <p:nvCxnSpPr>
          <p:cNvPr id="364" name="直接连接符 363"/>
          <p:cNvCxnSpPr>
            <a:stCxn id="352" idx="2"/>
            <a:endCxn id="361" idx="0"/>
          </p:cNvCxnSpPr>
          <p:nvPr/>
        </p:nvCxnSpPr>
        <p:spPr>
          <a:xfrm>
            <a:off x="11193978" y="2690920"/>
            <a:ext cx="2107" cy="916541"/>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69" name="矩形 368"/>
          <p:cNvSpPr/>
          <p:nvPr/>
        </p:nvSpPr>
        <p:spPr>
          <a:xfrm>
            <a:off x="7925776" y="3574246"/>
            <a:ext cx="1468080" cy="864720"/>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cxnSp>
        <p:nvCxnSpPr>
          <p:cNvPr id="379" name="直接连接符 378"/>
          <p:cNvCxnSpPr>
            <a:stCxn id="336" idx="2"/>
            <a:endCxn id="369" idx="0"/>
          </p:cNvCxnSpPr>
          <p:nvPr/>
        </p:nvCxnSpPr>
        <p:spPr>
          <a:xfrm>
            <a:off x="8635775" y="3030780"/>
            <a:ext cx="24041" cy="543466"/>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83" name="矩形 382"/>
          <p:cNvSpPr/>
          <p:nvPr/>
        </p:nvSpPr>
        <p:spPr>
          <a:xfrm>
            <a:off x="7926054" y="5283179"/>
            <a:ext cx="1503000" cy="860400"/>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sp>
        <p:nvSpPr>
          <p:cNvPr id="392" name="矩形 391"/>
          <p:cNvSpPr/>
          <p:nvPr/>
        </p:nvSpPr>
        <p:spPr>
          <a:xfrm>
            <a:off x="10249200" y="46440"/>
            <a:ext cx="1666440" cy="1045080"/>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p:cxnSp>
        <p:nvCxnSpPr>
          <p:cNvPr id="397" name="直接连接符 396"/>
          <p:cNvCxnSpPr>
            <a:stCxn id="329" idx="3"/>
            <a:endCxn id="392" idx="1"/>
          </p:cNvCxnSpPr>
          <p:nvPr/>
        </p:nvCxnSpPr>
        <p:spPr>
          <a:xfrm flipV="1">
            <a:off x="9616860" y="568980"/>
            <a:ext cx="632340" cy="40540"/>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400" name="直接连接符 399"/>
          <p:cNvCxnSpPr>
            <a:stCxn id="369" idx="2"/>
            <a:endCxn id="383" idx="0"/>
          </p:cNvCxnSpPr>
          <p:nvPr/>
        </p:nvCxnSpPr>
        <p:spPr>
          <a:xfrm>
            <a:off x="8659816" y="4438966"/>
            <a:ext cx="17738" cy="844213"/>
          </a:xfrm>
          <a:prstGeom prst="line">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403" name="肘形连接符 402"/>
          <p:cNvCxnSpPr>
            <a:stCxn id="336" idx="1"/>
            <a:endCxn id="407" idx="0"/>
          </p:cNvCxnSpPr>
          <p:nvPr/>
        </p:nvCxnSpPr>
        <p:spPr>
          <a:xfrm rot="10800000" flipV="1">
            <a:off x="6709688" y="2287991"/>
            <a:ext cx="822618" cy="787750"/>
          </a:xfrm>
          <a:prstGeom prst="bentConnector2">
            <a:avLst/>
          </a:prstGeom>
          <a:ln w="336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407" name="矩形 406"/>
          <p:cNvSpPr/>
          <p:nvPr/>
        </p:nvSpPr>
        <p:spPr>
          <a:xfrm>
            <a:off x="6097148" y="3075741"/>
            <a:ext cx="1225080" cy="1225440"/>
          </a:xfrm>
          <a:prstGeom prst="rect">
            <a:avLst/>
          </a:prstGeom>
          <a:noFill/>
          <a:ln w="33600">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a:solidFill>
                <a:srgbClr val="000000"/>
              </a:solidFill>
            </a:endParaRPr>
          </a:p>
        </p:txBody>
      </p:sp>
      <mc:AlternateContent xmlns:mc="http://schemas.openxmlformats.org/markup-compatibility/2006" xmlns:p14="http://schemas.microsoft.com/office/powerpoint/2010/main">
        <mc:Choice Requires="p14">
          <p:contentPart p14:bwMode="auto" r:id="rId117">
            <p14:nvContentPartPr>
              <p14:cNvPr id="408" name="墨迹 407"/>
              <p14:cNvContentPartPr/>
              <p14:nvPr/>
            </p14:nvContentPartPr>
            <p14:xfrm>
              <a:off x="767255" y="756621"/>
              <a:ext cx="360" cy="360"/>
            </p14:xfrm>
          </p:contentPart>
        </mc:Choice>
        <mc:Fallback xmlns="">
          <p:pic>
            <p:nvPicPr>
              <p:cNvPr id="408" name="墨迹 407"/>
              <p:cNvPicPr/>
              <p:nvPr/>
            </p:nvPicPr>
            <p:blipFill>
              <a:blip r:embed="rId118"/>
              <a:stretch>
                <a:fillRect/>
              </a:stretch>
            </p:blipFill>
            <p:spPr>
              <a:xfrm>
                <a:off x="750335" y="739701"/>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0" name="墨迹 499"/>
              <p14:cNvContentPartPr/>
              <p14:nvPr/>
            </p14:nvContentPartPr>
            <p14:xfrm>
              <a:off x="8045375" y="3689181"/>
              <a:ext cx="903600" cy="702360"/>
            </p14:xfrm>
          </p:contentPart>
        </mc:Choice>
        <mc:Fallback xmlns="">
          <p:pic>
            <p:nvPicPr>
              <p:cNvPr id="500" name="墨迹 499"/>
              <p:cNvPicPr/>
              <p:nvPr/>
            </p:nvPicPr>
            <p:blipFill>
              <a:blip r:embed="rId120"/>
              <a:stretch>
                <a:fillRect/>
              </a:stretch>
            </p:blipFill>
            <p:spPr>
              <a:xfrm>
                <a:off x="8039615" y="3683061"/>
                <a:ext cx="91368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1" name="墨迹 540"/>
              <p14:cNvContentPartPr/>
              <p14:nvPr/>
            </p14:nvContentPartPr>
            <p14:xfrm>
              <a:off x="10490855" y="2304621"/>
              <a:ext cx="1236240" cy="241920"/>
            </p14:xfrm>
          </p:contentPart>
        </mc:Choice>
        <mc:Fallback xmlns="">
          <p:pic>
            <p:nvPicPr>
              <p:cNvPr id="541" name="墨迹 540"/>
              <p:cNvPicPr/>
              <p:nvPr/>
            </p:nvPicPr>
            <p:blipFill>
              <a:blip r:embed="rId122"/>
              <a:stretch>
                <a:fillRect/>
              </a:stretch>
            </p:blipFill>
            <p:spPr>
              <a:xfrm>
                <a:off x="10484375" y="2299581"/>
                <a:ext cx="1245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1" name="墨迹 560"/>
              <p14:cNvContentPartPr/>
              <p14:nvPr/>
            </p14:nvContentPartPr>
            <p14:xfrm>
              <a:off x="10548455" y="3737061"/>
              <a:ext cx="1087200" cy="619200"/>
            </p14:xfrm>
          </p:contentPart>
        </mc:Choice>
        <mc:Fallback xmlns="">
          <p:pic>
            <p:nvPicPr>
              <p:cNvPr id="561" name="墨迹 560"/>
              <p:cNvPicPr/>
              <p:nvPr/>
            </p:nvPicPr>
            <p:blipFill>
              <a:blip r:embed="rId124"/>
              <a:stretch>
                <a:fillRect/>
              </a:stretch>
            </p:blipFill>
            <p:spPr>
              <a:xfrm>
                <a:off x="10536575" y="3722661"/>
                <a:ext cx="1108800" cy="655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75" name="墨迹 574"/>
              <p14:cNvContentPartPr/>
              <p14:nvPr/>
            </p14:nvContentPartPr>
            <p14:xfrm>
              <a:off x="10351895" y="121581"/>
              <a:ext cx="710280" cy="220320"/>
            </p14:xfrm>
          </p:contentPart>
        </mc:Choice>
        <mc:Fallback xmlns="">
          <p:pic>
            <p:nvPicPr>
              <p:cNvPr id="575" name="墨迹 574"/>
              <p:cNvPicPr/>
              <p:nvPr/>
            </p:nvPicPr>
            <p:blipFill>
              <a:blip r:embed="rId126"/>
              <a:stretch>
                <a:fillRect/>
              </a:stretch>
            </p:blipFill>
            <p:spPr>
              <a:xfrm>
                <a:off x="10340015" y="107541"/>
                <a:ext cx="727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79" name="墨迹 578"/>
              <p14:cNvContentPartPr/>
              <p14:nvPr/>
            </p14:nvContentPartPr>
            <p14:xfrm>
              <a:off x="11070815" y="234621"/>
              <a:ext cx="115920" cy="115200"/>
            </p14:xfrm>
          </p:contentPart>
        </mc:Choice>
        <mc:Fallback xmlns="">
          <p:pic>
            <p:nvPicPr>
              <p:cNvPr id="579" name="墨迹 578"/>
              <p:cNvPicPr/>
              <p:nvPr/>
            </p:nvPicPr>
            <p:blipFill>
              <a:blip r:embed="rId128"/>
              <a:stretch>
                <a:fillRect/>
              </a:stretch>
            </p:blipFill>
            <p:spPr>
              <a:xfrm>
                <a:off x="11052455" y="218061"/>
                <a:ext cx="156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80" name="墨迹 579"/>
              <p14:cNvContentPartPr/>
              <p14:nvPr/>
            </p14:nvContentPartPr>
            <p14:xfrm>
              <a:off x="10485095" y="474021"/>
              <a:ext cx="24120" cy="168840"/>
            </p14:xfrm>
          </p:contentPart>
        </mc:Choice>
        <mc:Fallback xmlns="">
          <p:pic>
            <p:nvPicPr>
              <p:cNvPr id="580" name="墨迹 579"/>
              <p:cNvPicPr/>
              <p:nvPr/>
            </p:nvPicPr>
            <p:blipFill>
              <a:blip r:embed="rId130"/>
              <a:stretch>
                <a:fillRect/>
              </a:stretch>
            </p:blipFill>
            <p:spPr>
              <a:xfrm>
                <a:off x="10468535" y="459261"/>
                <a:ext cx="47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1" name="墨迹 580"/>
              <p14:cNvContentPartPr/>
              <p14:nvPr/>
            </p14:nvContentPartPr>
            <p14:xfrm>
              <a:off x="10558175" y="582381"/>
              <a:ext cx="66240" cy="66240"/>
            </p14:xfrm>
          </p:contentPart>
        </mc:Choice>
        <mc:Fallback xmlns="">
          <p:pic>
            <p:nvPicPr>
              <p:cNvPr id="581" name="墨迹 580"/>
              <p:cNvPicPr/>
              <p:nvPr/>
            </p:nvPicPr>
            <p:blipFill>
              <a:blip r:embed="rId132"/>
              <a:stretch>
                <a:fillRect/>
              </a:stretch>
            </p:blipFill>
            <p:spPr>
              <a:xfrm>
                <a:off x="10543055" y="567981"/>
                <a:ext cx="88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82" name="墨迹 581"/>
              <p14:cNvContentPartPr/>
              <p14:nvPr/>
            </p14:nvContentPartPr>
            <p14:xfrm>
              <a:off x="10673015" y="566901"/>
              <a:ext cx="96840" cy="2520"/>
            </p14:xfrm>
          </p:contentPart>
        </mc:Choice>
        <mc:Fallback xmlns="">
          <p:pic>
            <p:nvPicPr>
              <p:cNvPr id="582" name="墨迹 581"/>
              <p:cNvPicPr/>
              <p:nvPr/>
            </p:nvPicPr>
            <p:blipFill>
              <a:blip r:embed="rId134"/>
              <a:stretch>
                <a:fillRect/>
              </a:stretch>
            </p:blipFill>
            <p:spPr>
              <a:xfrm>
                <a:off x="10660055" y="549621"/>
                <a:ext cx="116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83" name="墨迹 582"/>
              <p14:cNvContentPartPr/>
              <p14:nvPr/>
            </p14:nvContentPartPr>
            <p14:xfrm>
              <a:off x="10733855" y="489141"/>
              <a:ext cx="28080" cy="153360"/>
            </p14:xfrm>
          </p:contentPart>
        </mc:Choice>
        <mc:Fallback xmlns="">
          <p:pic>
            <p:nvPicPr>
              <p:cNvPr id="583" name="墨迹 582"/>
              <p:cNvPicPr/>
              <p:nvPr/>
            </p:nvPicPr>
            <p:blipFill>
              <a:blip r:embed="rId136"/>
              <a:stretch>
                <a:fillRect/>
              </a:stretch>
            </p:blipFill>
            <p:spPr>
              <a:xfrm>
                <a:off x="10716215" y="475461"/>
                <a:ext cx="58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84" name="墨迹 583"/>
              <p14:cNvContentPartPr/>
              <p14:nvPr/>
            </p14:nvContentPartPr>
            <p14:xfrm>
              <a:off x="10853735" y="591741"/>
              <a:ext cx="64800" cy="90720"/>
            </p14:xfrm>
          </p:contentPart>
        </mc:Choice>
        <mc:Fallback xmlns="">
          <p:pic>
            <p:nvPicPr>
              <p:cNvPr id="584" name="墨迹 583"/>
              <p:cNvPicPr/>
              <p:nvPr/>
            </p:nvPicPr>
            <p:blipFill>
              <a:blip r:embed="rId138"/>
              <a:stretch>
                <a:fillRect/>
              </a:stretch>
            </p:blipFill>
            <p:spPr>
              <a:xfrm>
                <a:off x="10847975" y="573741"/>
                <a:ext cx="88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85" name="墨迹 584"/>
              <p14:cNvContentPartPr/>
              <p14:nvPr/>
            </p14:nvContentPartPr>
            <p14:xfrm>
              <a:off x="11023295" y="458181"/>
              <a:ext cx="31680" cy="144360"/>
            </p14:xfrm>
          </p:contentPart>
        </mc:Choice>
        <mc:Fallback xmlns="">
          <p:pic>
            <p:nvPicPr>
              <p:cNvPr id="585" name="墨迹 584"/>
              <p:cNvPicPr/>
              <p:nvPr/>
            </p:nvPicPr>
            <p:blipFill>
              <a:blip r:embed="rId140"/>
              <a:stretch>
                <a:fillRect/>
              </a:stretch>
            </p:blipFill>
            <p:spPr>
              <a:xfrm>
                <a:off x="11006015" y="441621"/>
                <a:ext cx="61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86" name="墨迹 585"/>
              <p14:cNvContentPartPr/>
              <p14:nvPr/>
            </p14:nvContentPartPr>
            <p14:xfrm>
              <a:off x="11121935" y="539181"/>
              <a:ext cx="55440" cy="65160"/>
            </p14:xfrm>
          </p:contentPart>
        </mc:Choice>
        <mc:Fallback xmlns="">
          <p:pic>
            <p:nvPicPr>
              <p:cNvPr id="586" name="墨迹 585"/>
              <p:cNvPicPr/>
              <p:nvPr/>
            </p:nvPicPr>
            <p:blipFill>
              <a:blip r:embed="rId142"/>
              <a:stretch>
                <a:fillRect/>
              </a:stretch>
            </p:blipFill>
            <p:spPr>
              <a:xfrm>
                <a:off x="11104655" y="520821"/>
                <a:ext cx="90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87" name="墨迹 586"/>
              <p14:cNvContentPartPr/>
              <p14:nvPr/>
            </p14:nvContentPartPr>
            <p14:xfrm>
              <a:off x="11241095" y="524781"/>
              <a:ext cx="64080" cy="84600"/>
            </p14:xfrm>
          </p:contentPart>
        </mc:Choice>
        <mc:Fallback xmlns="">
          <p:pic>
            <p:nvPicPr>
              <p:cNvPr id="587" name="墨迹 586"/>
              <p:cNvPicPr/>
              <p:nvPr/>
            </p:nvPicPr>
            <p:blipFill>
              <a:blip r:embed="rId144"/>
              <a:stretch>
                <a:fillRect/>
              </a:stretch>
            </p:blipFill>
            <p:spPr>
              <a:xfrm>
                <a:off x="11221655" y="511821"/>
                <a:ext cx="100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88" name="墨迹 587"/>
              <p14:cNvContentPartPr/>
              <p14:nvPr/>
            </p14:nvContentPartPr>
            <p14:xfrm>
              <a:off x="11438375" y="422181"/>
              <a:ext cx="27720" cy="157680"/>
            </p14:xfrm>
          </p:contentPart>
        </mc:Choice>
        <mc:Fallback xmlns="">
          <p:pic>
            <p:nvPicPr>
              <p:cNvPr id="588" name="墨迹 587"/>
              <p:cNvPicPr/>
              <p:nvPr/>
            </p:nvPicPr>
            <p:blipFill>
              <a:blip r:embed="rId146"/>
              <a:stretch>
                <a:fillRect/>
              </a:stretch>
            </p:blipFill>
            <p:spPr>
              <a:xfrm>
                <a:off x="11422895" y="404181"/>
                <a:ext cx="64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89" name="墨迹 588"/>
              <p14:cNvContentPartPr/>
              <p14:nvPr/>
            </p14:nvContentPartPr>
            <p14:xfrm>
              <a:off x="10330655" y="475101"/>
              <a:ext cx="41040" cy="222120"/>
            </p14:xfrm>
          </p:contentPart>
        </mc:Choice>
        <mc:Fallback xmlns="">
          <p:pic>
            <p:nvPicPr>
              <p:cNvPr id="589" name="墨迹 588"/>
              <p:cNvPicPr/>
              <p:nvPr/>
            </p:nvPicPr>
            <p:blipFill>
              <a:blip r:embed="rId148"/>
              <a:stretch>
                <a:fillRect/>
              </a:stretch>
            </p:blipFill>
            <p:spPr>
              <a:xfrm>
                <a:off x="10312295" y="464301"/>
                <a:ext cx="666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90" name="墨迹 589"/>
              <p14:cNvContentPartPr/>
              <p14:nvPr/>
            </p14:nvContentPartPr>
            <p14:xfrm>
              <a:off x="11424335" y="515061"/>
              <a:ext cx="47520" cy="129600"/>
            </p14:xfrm>
          </p:contentPart>
        </mc:Choice>
        <mc:Fallback xmlns="">
          <p:pic>
            <p:nvPicPr>
              <p:cNvPr id="590" name="墨迹 589"/>
              <p:cNvPicPr/>
              <p:nvPr/>
            </p:nvPicPr>
            <p:blipFill>
              <a:blip r:embed="rId150"/>
              <a:stretch>
                <a:fillRect/>
              </a:stretch>
            </p:blipFill>
            <p:spPr>
              <a:xfrm>
                <a:off x="11409935" y="505701"/>
                <a:ext cx="75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91" name="墨迹 590"/>
              <p14:cNvContentPartPr/>
              <p14:nvPr/>
            </p14:nvContentPartPr>
            <p14:xfrm>
              <a:off x="11623415" y="481581"/>
              <a:ext cx="53280" cy="99720"/>
            </p14:xfrm>
          </p:contentPart>
        </mc:Choice>
        <mc:Fallback xmlns="">
          <p:pic>
            <p:nvPicPr>
              <p:cNvPr id="591" name="墨迹 590"/>
              <p:cNvPicPr/>
              <p:nvPr/>
            </p:nvPicPr>
            <p:blipFill>
              <a:blip r:embed="rId152"/>
              <a:stretch>
                <a:fillRect/>
              </a:stretch>
            </p:blipFill>
            <p:spPr>
              <a:xfrm>
                <a:off x="11609015" y="467541"/>
                <a:ext cx="82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92" name="墨迹 591"/>
              <p14:cNvContentPartPr/>
              <p14:nvPr/>
            </p14:nvContentPartPr>
            <p14:xfrm>
              <a:off x="11700815" y="477261"/>
              <a:ext cx="142200" cy="94680"/>
            </p14:xfrm>
          </p:contentPart>
        </mc:Choice>
        <mc:Fallback xmlns="">
          <p:pic>
            <p:nvPicPr>
              <p:cNvPr id="592" name="墨迹 591"/>
              <p:cNvPicPr/>
              <p:nvPr/>
            </p:nvPicPr>
            <p:blipFill>
              <a:blip r:embed="rId154"/>
              <a:stretch>
                <a:fillRect/>
              </a:stretch>
            </p:blipFill>
            <p:spPr>
              <a:xfrm>
                <a:off x="11687135" y="459981"/>
                <a:ext cx="16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93" name="墨迹 592"/>
              <p14:cNvContentPartPr/>
              <p14:nvPr/>
            </p14:nvContentPartPr>
            <p14:xfrm>
              <a:off x="10723055" y="854181"/>
              <a:ext cx="70920" cy="123120"/>
            </p14:xfrm>
          </p:contentPart>
        </mc:Choice>
        <mc:Fallback xmlns="">
          <p:pic>
            <p:nvPicPr>
              <p:cNvPr id="593" name="墨迹 592"/>
              <p:cNvPicPr/>
              <p:nvPr/>
            </p:nvPicPr>
            <p:blipFill>
              <a:blip r:embed="rId156"/>
              <a:stretch>
                <a:fillRect/>
              </a:stretch>
            </p:blipFill>
            <p:spPr>
              <a:xfrm>
                <a:off x="10708655" y="841581"/>
                <a:ext cx="95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94" name="墨迹 593"/>
              <p14:cNvContentPartPr/>
              <p14:nvPr/>
            </p14:nvContentPartPr>
            <p14:xfrm>
              <a:off x="10874975" y="894501"/>
              <a:ext cx="64440" cy="70200"/>
            </p14:xfrm>
          </p:contentPart>
        </mc:Choice>
        <mc:Fallback xmlns="">
          <p:pic>
            <p:nvPicPr>
              <p:cNvPr id="594" name="墨迹 593"/>
              <p:cNvPicPr/>
              <p:nvPr/>
            </p:nvPicPr>
            <p:blipFill>
              <a:blip r:embed="rId158"/>
              <a:stretch>
                <a:fillRect/>
              </a:stretch>
            </p:blipFill>
            <p:spPr>
              <a:xfrm>
                <a:off x="10859495" y="882981"/>
                <a:ext cx="961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95" name="墨迹 594"/>
              <p14:cNvContentPartPr/>
              <p14:nvPr/>
            </p14:nvContentPartPr>
            <p14:xfrm>
              <a:off x="11000255" y="873261"/>
              <a:ext cx="51480" cy="115200"/>
            </p14:xfrm>
          </p:contentPart>
        </mc:Choice>
        <mc:Fallback xmlns="">
          <p:pic>
            <p:nvPicPr>
              <p:cNvPr id="595" name="墨迹 594"/>
              <p:cNvPicPr/>
              <p:nvPr/>
            </p:nvPicPr>
            <p:blipFill>
              <a:blip r:embed="rId160"/>
              <a:stretch>
                <a:fillRect/>
              </a:stretch>
            </p:blipFill>
            <p:spPr>
              <a:xfrm>
                <a:off x="10982255" y="858861"/>
                <a:ext cx="82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96" name="墨迹 595"/>
              <p14:cNvContentPartPr/>
              <p14:nvPr/>
            </p14:nvContentPartPr>
            <p14:xfrm>
              <a:off x="11165855" y="862461"/>
              <a:ext cx="129960" cy="136080"/>
            </p14:xfrm>
          </p:contentPart>
        </mc:Choice>
        <mc:Fallback xmlns="">
          <p:pic>
            <p:nvPicPr>
              <p:cNvPr id="596" name="墨迹 595"/>
              <p:cNvPicPr/>
              <p:nvPr/>
            </p:nvPicPr>
            <p:blipFill>
              <a:blip r:embed="rId162"/>
              <a:stretch>
                <a:fillRect/>
              </a:stretch>
            </p:blipFill>
            <p:spPr>
              <a:xfrm>
                <a:off x="11143535" y="842661"/>
                <a:ext cx="1587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607" name="墨迹 606"/>
              <p14:cNvContentPartPr/>
              <p14:nvPr/>
            </p14:nvContentPartPr>
            <p14:xfrm>
              <a:off x="8114495" y="5402350"/>
              <a:ext cx="897480" cy="262221"/>
            </p14:xfrm>
          </p:contentPart>
        </mc:Choice>
        <mc:Fallback>
          <p:pic>
            <p:nvPicPr>
              <p:cNvPr id="607" name="墨迹 606"/>
              <p:cNvPicPr/>
              <p:nvPr/>
            </p:nvPicPr>
            <p:blipFill>
              <a:blip r:embed="rId164"/>
              <a:stretch>
                <a:fillRect/>
              </a:stretch>
            </p:blipFill>
            <p:spPr>
              <a:xfrm>
                <a:off x="8097575" y="5389743"/>
                <a:ext cx="936360" cy="296079"/>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21" name="墨迹 620"/>
              <p14:cNvContentPartPr/>
              <p14:nvPr/>
            </p14:nvContentPartPr>
            <p14:xfrm>
              <a:off x="6205055" y="3326301"/>
              <a:ext cx="898200" cy="726840"/>
            </p14:xfrm>
          </p:contentPart>
        </mc:Choice>
        <mc:Fallback xmlns="">
          <p:pic>
            <p:nvPicPr>
              <p:cNvPr id="621" name="墨迹 620"/>
              <p:cNvPicPr/>
              <p:nvPr/>
            </p:nvPicPr>
            <p:blipFill>
              <a:blip r:embed="rId166"/>
              <a:stretch>
                <a:fillRect/>
              </a:stretch>
            </p:blipFill>
            <p:spPr>
              <a:xfrm>
                <a:off x="6187775" y="3312981"/>
                <a:ext cx="9374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26" name="墨迹 625"/>
              <p14:cNvContentPartPr/>
              <p14:nvPr/>
            </p14:nvContentPartPr>
            <p14:xfrm>
              <a:off x="9796415" y="296181"/>
              <a:ext cx="159840" cy="252720"/>
            </p14:xfrm>
          </p:contentPart>
        </mc:Choice>
        <mc:Fallback xmlns="">
          <p:pic>
            <p:nvPicPr>
              <p:cNvPr id="626" name="墨迹 625"/>
              <p:cNvPicPr/>
              <p:nvPr/>
            </p:nvPicPr>
            <p:blipFill>
              <a:blip r:embed="rId168"/>
              <a:stretch>
                <a:fillRect/>
              </a:stretch>
            </p:blipFill>
            <p:spPr>
              <a:xfrm>
                <a:off x="9774815" y="268101"/>
                <a:ext cx="209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29" name="墨迹 628"/>
              <p14:cNvContentPartPr/>
              <p14:nvPr/>
            </p14:nvContentPartPr>
            <p14:xfrm>
              <a:off x="8765735" y="3114621"/>
              <a:ext cx="190800" cy="325440"/>
            </p14:xfrm>
          </p:contentPart>
        </mc:Choice>
        <mc:Fallback xmlns="">
          <p:pic>
            <p:nvPicPr>
              <p:cNvPr id="629" name="墨迹 628"/>
              <p:cNvPicPr/>
              <p:nvPr/>
            </p:nvPicPr>
            <p:blipFill>
              <a:blip r:embed="rId170"/>
              <a:stretch>
                <a:fillRect/>
              </a:stretch>
            </p:blipFill>
            <p:spPr>
              <a:xfrm>
                <a:off x="8746655" y="3087261"/>
                <a:ext cx="2372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71" name="墨迹 670"/>
              <p14:cNvContentPartPr/>
              <p14:nvPr/>
            </p14:nvContentPartPr>
            <p14:xfrm>
              <a:off x="7078775" y="27261"/>
              <a:ext cx="1590840" cy="285480"/>
            </p14:xfrm>
          </p:contentPart>
        </mc:Choice>
        <mc:Fallback xmlns="">
          <p:pic>
            <p:nvPicPr>
              <p:cNvPr id="671" name="墨迹 670"/>
              <p:cNvPicPr/>
              <p:nvPr/>
            </p:nvPicPr>
            <p:blipFill>
              <a:blip r:embed="rId172"/>
              <a:stretch>
                <a:fillRect/>
              </a:stretch>
            </p:blipFill>
            <p:spPr>
              <a:xfrm>
                <a:off x="7068335" y="21861"/>
                <a:ext cx="1608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07" name="墨迹 706"/>
              <p14:cNvContentPartPr/>
              <p14:nvPr/>
            </p14:nvContentPartPr>
            <p14:xfrm>
              <a:off x="6140975" y="2442141"/>
              <a:ext cx="40320" cy="100080"/>
            </p14:xfrm>
          </p:contentPart>
        </mc:Choice>
        <mc:Fallback xmlns="">
          <p:pic>
            <p:nvPicPr>
              <p:cNvPr id="707" name="墨迹 706"/>
              <p:cNvPicPr/>
              <p:nvPr/>
            </p:nvPicPr>
            <p:blipFill>
              <a:blip r:embed="rId174"/>
              <a:stretch>
                <a:fillRect/>
              </a:stretch>
            </p:blipFill>
            <p:spPr>
              <a:xfrm>
                <a:off x="6130895" y="2435661"/>
                <a:ext cx="64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09" name="墨迹 708"/>
              <p14:cNvContentPartPr/>
              <p14:nvPr/>
            </p14:nvContentPartPr>
            <p14:xfrm>
              <a:off x="874535" y="2926341"/>
              <a:ext cx="22680" cy="4680"/>
            </p14:xfrm>
          </p:contentPart>
        </mc:Choice>
        <mc:Fallback xmlns="">
          <p:pic>
            <p:nvPicPr>
              <p:cNvPr id="709" name="墨迹 708"/>
              <p:cNvPicPr/>
              <p:nvPr/>
            </p:nvPicPr>
            <p:blipFill>
              <a:blip r:embed="rId176"/>
              <a:stretch>
                <a:fillRect/>
              </a:stretch>
            </p:blipFill>
            <p:spPr>
              <a:xfrm>
                <a:off x="865895" y="2917341"/>
                <a:ext cx="363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10" name="墨迹 709"/>
              <p14:cNvContentPartPr/>
              <p14:nvPr/>
            </p14:nvContentPartPr>
            <p14:xfrm>
              <a:off x="1036175" y="2981421"/>
              <a:ext cx="46800" cy="4320"/>
            </p14:xfrm>
          </p:contentPart>
        </mc:Choice>
        <mc:Fallback xmlns="">
          <p:pic>
            <p:nvPicPr>
              <p:cNvPr id="710" name="墨迹 709"/>
              <p:cNvPicPr/>
              <p:nvPr/>
            </p:nvPicPr>
            <p:blipFill>
              <a:blip r:embed="rId178"/>
              <a:stretch>
                <a:fillRect/>
              </a:stretch>
            </p:blipFill>
            <p:spPr>
              <a:xfrm>
                <a:off x="1030055" y="2975301"/>
                <a:ext cx="57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11" name="墨迹 710"/>
              <p14:cNvContentPartPr/>
              <p14:nvPr/>
            </p14:nvContentPartPr>
            <p14:xfrm>
              <a:off x="1179815" y="2989341"/>
              <a:ext cx="49680" cy="25200"/>
            </p14:xfrm>
          </p:contentPart>
        </mc:Choice>
        <mc:Fallback xmlns="">
          <p:pic>
            <p:nvPicPr>
              <p:cNvPr id="711" name="墨迹 710"/>
              <p:cNvPicPr/>
              <p:nvPr/>
            </p:nvPicPr>
            <p:blipFill>
              <a:blip r:embed="rId180"/>
              <a:stretch>
                <a:fillRect/>
              </a:stretch>
            </p:blipFill>
            <p:spPr>
              <a:xfrm>
                <a:off x="1172615" y="2982141"/>
                <a:ext cx="62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12" name="墨迹 711"/>
              <p14:cNvContentPartPr/>
              <p14:nvPr/>
            </p14:nvContentPartPr>
            <p14:xfrm>
              <a:off x="1452335" y="3018141"/>
              <a:ext cx="99360" cy="14040"/>
            </p14:xfrm>
          </p:contentPart>
        </mc:Choice>
        <mc:Fallback xmlns="">
          <p:pic>
            <p:nvPicPr>
              <p:cNvPr id="712" name="墨迹 711"/>
              <p:cNvPicPr/>
              <p:nvPr/>
            </p:nvPicPr>
            <p:blipFill>
              <a:blip r:embed="rId182"/>
              <a:stretch>
                <a:fillRect/>
              </a:stretch>
            </p:blipFill>
            <p:spPr>
              <a:xfrm>
                <a:off x="1445135" y="3010221"/>
                <a:ext cx="111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13" name="墨迹 712"/>
              <p14:cNvContentPartPr/>
              <p14:nvPr/>
            </p14:nvContentPartPr>
            <p14:xfrm>
              <a:off x="1882175" y="3008061"/>
              <a:ext cx="105120" cy="30960"/>
            </p14:xfrm>
          </p:contentPart>
        </mc:Choice>
        <mc:Fallback xmlns="">
          <p:pic>
            <p:nvPicPr>
              <p:cNvPr id="713" name="墨迹 712"/>
              <p:cNvPicPr/>
              <p:nvPr/>
            </p:nvPicPr>
            <p:blipFill>
              <a:blip r:embed="rId184"/>
              <a:stretch>
                <a:fillRect/>
              </a:stretch>
            </p:blipFill>
            <p:spPr>
              <a:xfrm>
                <a:off x="1875335" y="3001221"/>
                <a:ext cx="117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14" name="墨迹 713"/>
              <p14:cNvContentPartPr/>
              <p14:nvPr/>
            </p14:nvContentPartPr>
            <p14:xfrm>
              <a:off x="2175935" y="3066741"/>
              <a:ext cx="75240" cy="22320"/>
            </p14:xfrm>
          </p:contentPart>
        </mc:Choice>
        <mc:Fallback xmlns="">
          <p:pic>
            <p:nvPicPr>
              <p:cNvPr id="714" name="墨迹 713"/>
              <p:cNvPicPr/>
              <p:nvPr/>
            </p:nvPicPr>
            <p:blipFill>
              <a:blip r:embed="rId186"/>
              <a:stretch>
                <a:fillRect/>
              </a:stretch>
            </p:blipFill>
            <p:spPr>
              <a:xfrm>
                <a:off x="2169095" y="3059901"/>
                <a:ext cx="87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15" name="墨迹 714"/>
              <p14:cNvContentPartPr/>
              <p14:nvPr/>
            </p14:nvContentPartPr>
            <p14:xfrm>
              <a:off x="2476895" y="3099141"/>
              <a:ext cx="72360" cy="17640"/>
            </p14:xfrm>
          </p:contentPart>
        </mc:Choice>
        <mc:Fallback xmlns="">
          <p:pic>
            <p:nvPicPr>
              <p:cNvPr id="715" name="墨迹 714"/>
              <p:cNvPicPr/>
              <p:nvPr/>
            </p:nvPicPr>
            <p:blipFill>
              <a:blip r:embed="rId188"/>
              <a:stretch>
                <a:fillRect/>
              </a:stretch>
            </p:blipFill>
            <p:spPr>
              <a:xfrm>
                <a:off x="2468615" y="3090141"/>
                <a:ext cx="86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16" name="墨迹 715"/>
              <p14:cNvContentPartPr/>
              <p14:nvPr/>
            </p14:nvContentPartPr>
            <p14:xfrm>
              <a:off x="2785415" y="3122541"/>
              <a:ext cx="96120" cy="22680"/>
            </p14:xfrm>
          </p:contentPart>
        </mc:Choice>
        <mc:Fallback xmlns="">
          <p:pic>
            <p:nvPicPr>
              <p:cNvPr id="716" name="墨迹 715"/>
              <p:cNvPicPr/>
              <p:nvPr/>
            </p:nvPicPr>
            <p:blipFill>
              <a:blip r:embed="rId190"/>
              <a:stretch>
                <a:fillRect/>
              </a:stretch>
            </p:blipFill>
            <p:spPr>
              <a:xfrm>
                <a:off x="2777135" y="3114261"/>
                <a:ext cx="109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17" name="墨迹 716"/>
              <p14:cNvContentPartPr/>
              <p14:nvPr/>
            </p14:nvContentPartPr>
            <p14:xfrm>
              <a:off x="3201935" y="3130461"/>
              <a:ext cx="112680" cy="15120"/>
            </p14:xfrm>
          </p:contentPart>
        </mc:Choice>
        <mc:Fallback xmlns="">
          <p:pic>
            <p:nvPicPr>
              <p:cNvPr id="717" name="墨迹 716"/>
              <p:cNvPicPr/>
              <p:nvPr/>
            </p:nvPicPr>
            <p:blipFill>
              <a:blip r:embed="rId192"/>
              <a:stretch>
                <a:fillRect/>
              </a:stretch>
            </p:blipFill>
            <p:spPr>
              <a:xfrm>
                <a:off x="3194735" y="3123261"/>
                <a:ext cx="12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18" name="墨迹 717"/>
              <p14:cNvContentPartPr/>
              <p14:nvPr/>
            </p14:nvContentPartPr>
            <p14:xfrm>
              <a:off x="3667415" y="3136581"/>
              <a:ext cx="124920" cy="12960"/>
            </p14:xfrm>
          </p:contentPart>
        </mc:Choice>
        <mc:Fallback xmlns="">
          <p:pic>
            <p:nvPicPr>
              <p:cNvPr id="718" name="墨迹 717"/>
              <p:cNvPicPr/>
              <p:nvPr/>
            </p:nvPicPr>
            <p:blipFill>
              <a:blip r:embed="rId194"/>
              <a:stretch>
                <a:fillRect/>
              </a:stretch>
            </p:blipFill>
            <p:spPr>
              <a:xfrm>
                <a:off x="3658415" y="3126501"/>
                <a:ext cx="139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19" name="墨迹 718"/>
              <p14:cNvContentPartPr/>
              <p14:nvPr/>
            </p14:nvContentPartPr>
            <p14:xfrm>
              <a:off x="4103375" y="3118581"/>
              <a:ext cx="174240" cy="13680"/>
            </p14:xfrm>
          </p:contentPart>
        </mc:Choice>
        <mc:Fallback xmlns="">
          <p:pic>
            <p:nvPicPr>
              <p:cNvPr id="719" name="墨迹 718"/>
              <p:cNvPicPr/>
              <p:nvPr/>
            </p:nvPicPr>
            <p:blipFill>
              <a:blip r:embed="rId196"/>
              <a:stretch>
                <a:fillRect/>
              </a:stretch>
            </p:blipFill>
            <p:spPr>
              <a:xfrm>
                <a:off x="4094375" y="3109581"/>
                <a:ext cx="188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0" name="墨迹 719"/>
              <p14:cNvContentPartPr/>
              <p14:nvPr/>
            </p14:nvContentPartPr>
            <p14:xfrm>
              <a:off x="4655975" y="2910861"/>
              <a:ext cx="198000" cy="57600"/>
            </p14:xfrm>
          </p:contentPart>
        </mc:Choice>
        <mc:Fallback xmlns="">
          <p:pic>
            <p:nvPicPr>
              <p:cNvPr id="720" name="墨迹 719"/>
              <p:cNvPicPr/>
              <p:nvPr/>
            </p:nvPicPr>
            <p:blipFill>
              <a:blip r:embed="rId198"/>
              <a:stretch>
                <a:fillRect/>
              </a:stretch>
            </p:blipFill>
            <p:spPr>
              <a:xfrm>
                <a:off x="4647695" y="2905821"/>
                <a:ext cx="2113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1" name="墨迹 720"/>
              <p14:cNvContentPartPr/>
              <p14:nvPr/>
            </p14:nvContentPartPr>
            <p14:xfrm>
              <a:off x="5120375" y="2679021"/>
              <a:ext cx="108000" cy="61560"/>
            </p14:xfrm>
          </p:contentPart>
        </mc:Choice>
        <mc:Fallback xmlns="">
          <p:pic>
            <p:nvPicPr>
              <p:cNvPr id="721" name="墨迹 720"/>
              <p:cNvPicPr/>
              <p:nvPr/>
            </p:nvPicPr>
            <p:blipFill>
              <a:blip r:embed="rId200"/>
              <a:stretch>
                <a:fillRect/>
              </a:stretch>
            </p:blipFill>
            <p:spPr>
              <a:xfrm>
                <a:off x="5111015" y="2673981"/>
                <a:ext cx="1224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37" name="墨迹 736"/>
              <p14:cNvContentPartPr/>
              <p14:nvPr/>
            </p14:nvContentPartPr>
            <p14:xfrm>
              <a:off x="6144935" y="1400301"/>
              <a:ext cx="5065560" cy="1244520"/>
            </p14:xfrm>
          </p:contentPart>
        </mc:Choice>
        <mc:Fallback xmlns="">
          <p:pic>
            <p:nvPicPr>
              <p:cNvPr id="737" name="墨迹 736"/>
              <p:cNvPicPr/>
              <p:nvPr/>
            </p:nvPicPr>
            <p:blipFill>
              <a:blip r:embed="rId202"/>
              <a:stretch>
                <a:fillRect/>
              </a:stretch>
            </p:blipFill>
            <p:spPr>
              <a:xfrm>
                <a:off x="6127655" y="1386981"/>
                <a:ext cx="5085360" cy="126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38" name="墨迹 737"/>
              <p14:cNvContentPartPr/>
              <p14:nvPr/>
            </p14:nvContentPartPr>
            <p14:xfrm>
              <a:off x="5415575" y="367821"/>
              <a:ext cx="1460160" cy="2089440"/>
            </p14:xfrm>
          </p:contentPart>
        </mc:Choice>
        <mc:Fallback xmlns="">
          <p:pic>
            <p:nvPicPr>
              <p:cNvPr id="738" name="墨迹 737"/>
              <p:cNvPicPr/>
              <p:nvPr/>
            </p:nvPicPr>
            <p:blipFill>
              <a:blip r:embed="rId204"/>
              <a:stretch>
                <a:fillRect/>
              </a:stretch>
            </p:blipFill>
            <p:spPr>
              <a:xfrm>
                <a:off x="5406575" y="359181"/>
                <a:ext cx="1475640" cy="2107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56" name="墨迹 755"/>
              <p14:cNvContentPartPr/>
              <p14:nvPr/>
            </p14:nvContentPartPr>
            <p14:xfrm>
              <a:off x="8563775" y="37341"/>
              <a:ext cx="41760" cy="10080"/>
            </p14:xfrm>
          </p:contentPart>
        </mc:Choice>
        <mc:Fallback xmlns="">
          <p:pic>
            <p:nvPicPr>
              <p:cNvPr id="756" name="墨迹 755"/>
              <p:cNvPicPr/>
              <p:nvPr/>
            </p:nvPicPr>
            <p:blipFill>
              <a:blip r:embed="rId206"/>
              <a:stretch>
                <a:fillRect/>
              </a:stretch>
            </p:blipFill>
            <p:spPr>
              <a:xfrm>
                <a:off x="8557295" y="29421"/>
                <a:ext cx="57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57" name="墨迹 756"/>
              <p14:cNvContentPartPr/>
              <p14:nvPr/>
            </p14:nvContentPartPr>
            <p14:xfrm>
              <a:off x="8642975" y="35181"/>
              <a:ext cx="16560" cy="21960"/>
            </p14:xfrm>
          </p:contentPart>
        </mc:Choice>
        <mc:Fallback xmlns="">
          <p:pic>
            <p:nvPicPr>
              <p:cNvPr id="757" name="墨迹 756"/>
              <p:cNvPicPr/>
              <p:nvPr/>
            </p:nvPicPr>
            <p:blipFill>
              <a:blip r:embed="rId208"/>
              <a:stretch>
                <a:fillRect/>
              </a:stretch>
            </p:blipFill>
            <p:spPr>
              <a:xfrm>
                <a:off x="8636135" y="28341"/>
                <a:ext cx="30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58" name="墨迹 757"/>
              <p14:cNvContentPartPr/>
              <p14:nvPr/>
            </p14:nvContentPartPr>
            <p14:xfrm>
              <a:off x="8183615" y="339381"/>
              <a:ext cx="798840" cy="483840"/>
            </p14:xfrm>
          </p:contentPart>
        </mc:Choice>
        <mc:Fallback xmlns="">
          <p:pic>
            <p:nvPicPr>
              <p:cNvPr id="758" name="墨迹 757"/>
              <p:cNvPicPr/>
              <p:nvPr/>
            </p:nvPicPr>
            <p:blipFill>
              <a:blip r:embed="rId210"/>
              <a:stretch>
                <a:fillRect/>
              </a:stretch>
            </p:blipFill>
            <p:spPr>
              <a:xfrm>
                <a:off x="8178935" y="334341"/>
                <a:ext cx="8125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78" name="墨迹 777"/>
              <p14:cNvContentPartPr/>
              <p14:nvPr/>
            </p14:nvContentPartPr>
            <p14:xfrm>
              <a:off x="4990055" y="3703221"/>
              <a:ext cx="142920" cy="7200"/>
            </p14:xfrm>
          </p:contentPart>
        </mc:Choice>
        <mc:Fallback xmlns="">
          <p:pic>
            <p:nvPicPr>
              <p:cNvPr id="778" name="墨迹 777"/>
              <p:cNvPicPr/>
              <p:nvPr/>
            </p:nvPicPr>
            <p:blipFill>
              <a:blip r:embed="rId212"/>
              <a:stretch>
                <a:fillRect/>
              </a:stretch>
            </p:blipFill>
            <p:spPr>
              <a:xfrm>
                <a:off x="4982495" y="3685581"/>
                <a:ext cx="162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79" name="墨迹 778"/>
              <p14:cNvContentPartPr/>
              <p14:nvPr/>
            </p14:nvContentPartPr>
            <p14:xfrm>
              <a:off x="4784855" y="3735261"/>
              <a:ext cx="46800" cy="20880"/>
            </p14:xfrm>
          </p:contentPart>
        </mc:Choice>
        <mc:Fallback xmlns="">
          <p:pic>
            <p:nvPicPr>
              <p:cNvPr id="779" name="墨迹 778"/>
              <p:cNvPicPr/>
              <p:nvPr/>
            </p:nvPicPr>
            <p:blipFill>
              <a:blip r:embed="rId214"/>
              <a:stretch>
                <a:fillRect/>
              </a:stretch>
            </p:blipFill>
            <p:spPr>
              <a:xfrm>
                <a:off x="4777295" y="3721581"/>
                <a:ext cx="65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80" name="墨迹 779"/>
              <p14:cNvContentPartPr/>
              <p14:nvPr/>
            </p14:nvContentPartPr>
            <p14:xfrm>
              <a:off x="4579655" y="3795381"/>
              <a:ext cx="36360" cy="26280"/>
            </p14:xfrm>
          </p:contentPart>
        </mc:Choice>
        <mc:Fallback xmlns="">
          <p:pic>
            <p:nvPicPr>
              <p:cNvPr id="780" name="墨迹 779"/>
              <p:cNvPicPr/>
              <p:nvPr/>
            </p:nvPicPr>
            <p:blipFill>
              <a:blip r:embed="rId216"/>
              <a:stretch>
                <a:fillRect/>
              </a:stretch>
            </p:blipFill>
            <p:spPr>
              <a:xfrm>
                <a:off x="4572815" y="3783141"/>
                <a:ext cx="53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81" name="墨迹 780"/>
              <p14:cNvContentPartPr/>
              <p14:nvPr/>
            </p14:nvContentPartPr>
            <p14:xfrm>
              <a:off x="4341695" y="3876021"/>
              <a:ext cx="51120" cy="15120"/>
            </p14:xfrm>
          </p:contentPart>
        </mc:Choice>
        <mc:Fallback xmlns="">
          <p:pic>
            <p:nvPicPr>
              <p:cNvPr id="781" name="墨迹 780"/>
              <p:cNvPicPr/>
              <p:nvPr/>
            </p:nvPicPr>
            <p:blipFill>
              <a:blip r:embed="rId218"/>
              <a:stretch>
                <a:fillRect/>
              </a:stretch>
            </p:blipFill>
            <p:spPr>
              <a:xfrm>
                <a:off x="4333775" y="3865581"/>
                <a:ext cx="68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82" name="墨迹 781"/>
              <p14:cNvContentPartPr/>
              <p14:nvPr/>
            </p14:nvContentPartPr>
            <p14:xfrm>
              <a:off x="4150535" y="3944061"/>
              <a:ext cx="28080" cy="15480"/>
            </p14:xfrm>
          </p:contentPart>
        </mc:Choice>
        <mc:Fallback xmlns="">
          <p:pic>
            <p:nvPicPr>
              <p:cNvPr id="782" name="墨迹 781"/>
              <p:cNvPicPr/>
              <p:nvPr/>
            </p:nvPicPr>
            <p:blipFill>
              <a:blip r:embed="rId220"/>
              <a:stretch>
                <a:fillRect/>
              </a:stretch>
            </p:blipFill>
            <p:spPr>
              <a:xfrm>
                <a:off x="4141895" y="3934701"/>
                <a:ext cx="46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83" name="墨迹 782"/>
              <p14:cNvContentPartPr/>
              <p14:nvPr/>
            </p14:nvContentPartPr>
            <p14:xfrm>
              <a:off x="3910055" y="4072941"/>
              <a:ext cx="18360" cy="16560"/>
            </p14:xfrm>
          </p:contentPart>
        </mc:Choice>
        <mc:Fallback xmlns="">
          <p:pic>
            <p:nvPicPr>
              <p:cNvPr id="783" name="墨迹 782"/>
              <p:cNvPicPr/>
              <p:nvPr/>
            </p:nvPicPr>
            <p:blipFill>
              <a:blip r:embed="rId222"/>
              <a:stretch>
                <a:fillRect/>
              </a:stretch>
            </p:blipFill>
            <p:spPr>
              <a:xfrm>
                <a:off x="3902855" y="4064301"/>
                <a:ext cx="34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87" name="墨迹 786"/>
              <p14:cNvContentPartPr/>
              <p14:nvPr/>
            </p14:nvContentPartPr>
            <p14:xfrm>
              <a:off x="3763535" y="4146741"/>
              <a:ext cx="64800" cy="42480"/>
            </p14:xfrm>
          </p:contentPart>
        </mc:Choice>
        <mc:Fallback xmlns="">
          <p:pic>
            <p:nvPicPr>
              <p:cNvPr id="787" name="墨迹 786"/>
              <p:cNvPicPr/>
              <p:nvPr/>
            </p:nvPicPr>
            <p:blipFill>
              <a:blip r:embed="rId224"/>
              <a:stretch>
                <a:fillRect/>
              </a:stretch>
            </p:blipFill>
            <p:spPr>
              <a:xfrm>
                <a:off x="3756335" y="4131261"/>
                <a:ext cx="86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03" name="墨迹 802"/>
              <p14:cNvContentPartPr/>
              <p14:nvPr/>
            </p14:nvContentPartPr>
            <p14:xfrm>
              <a:off x="3682535" y="4021821"/>
              <a:ext cx="319320" cy="288000"/>
            </p14:xfrm>
          </p:contentPart>
        </mc:Choice>
        <mc:Fallback xmlns="">
          <p:pic>
            <p:nvPicPr>
              <p:cNvPr id="803" name="墨迹 802"/>
              <p:cNvPicPr/>
              <p:nvPr/>
            </p:nvPicPr>
            <p:blipFill>
              <a:blip r:embed="rId226"/>
              <a:stretch>
                <a:fillRect/>
              </a:stretch>
            </p:blipFill>
            <p:spPr>
              <a:xfrm>
                <a:off x="3664895" y="4009581"/>
                <a:ext cx="3430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4" name="墨迹 803"/>
              <p14:cNvContentPartPr/>
              <p14:nvPr/>
            </p14:nvContentPartPr>
            <p14:xfrm>
              <a:off x="3717455" y="4162221"/>
              <a:ext cx="65880" cy="116280"/>
            </p14:xfrm>
          </p:contentPart>
        </mc:Choice>
        <mc:Fallback xmlns="">
          <p:pic>
            <p:nvPicPr>
              <p:cNvPr id="804" name="墨迹 803"/>
              <p:cNvPicPr/>
              <p:nvPr/>
            </p:nvPicPr>
            <p:blipFill>
              <a:blip r:embed="rId228"/>
              <a:stretch>
                <a:fillRect/>
              </a:stretch>
            </p:blipFill>
            <p:spPr>
              <a:xfrm>
                <a:off x="3705935" y="4155741"/>
                <a:ext cx="89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829" name="墨迹 828"/>
              <p14:cNvContentPartPr/>
              <p14:nvPr/>
            </p14:nvContentPartPr>
            <p14:xfrm>
              <a:off x="399335" y="2002221"/>
              <a:ext cx="360" cy="360"/>
            </p14:xfrm>
          </p:contentPart>
        </mc:Choice>
        <mc:Fallback xmlns="">
          <p:pic>
            <p:nvPicPr>
              <p:cNvPr id="829" name="墨迹 828"/>
              <p:cNvPicPr/>
              <p:nvPr/>
            </p:nvPicPr>
            <p:blipFill>
              <a:blip r:embed="rId230"/>
              <a:stretch>
                <a:fillRect/>
              </a:stretch>
            </p:blipFill>
            <p:spPr>
              <a:xfrm>
                <a:off x="382415" y="1985301"/>
                <a:ext cx="3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6" name="墨迹 835"/>
              <p14:cNvContentPartPr/>
              <p14:nvPr/>
            </p14:nvContentPartPr>
            <p14:xfrm>
              <a:off x="2185295" y="5698701"/>
              <a:ext cx="123840" cy="143640"/>
            </p14:xfrm>
          </p:contentPart>
        </mc:Choice>
        <mc:Fallback xmlns="">
          <p:pic>
            <p:nvPicPr>
              <p:cNvPr id="836" name="墨迹 835"/>
              <p:cNvPicPr/>
              <p:nvPr/>
            </p:nvPicPr>
            <p:blipFill>
              <a:blip r:embed="rId232"/>
              <a:stretch>
                <a:fillRect/>
              </a:stretch>
            </p:blipFill>
            <p:spPr>
              <a:xfrm>
                <a:off x="2167655" y="5681781"/>
                <a:ext cx="147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37" name="墨迹 836"/>
              <p14:cNvContentPartPr/>
              <p14:nvPr/>
            </p14:nvContentPartPr>
            <p14:xfrm>
              <a:off x="2321375" y="5722101"/>
              <a:ext cx="106560" cy="104760"/>
            </p14:xfrm>
          </p:contentPart>
        </mc:Choice>
        <mc:Fallback xmlns="">
          <p:pic>
            <p:nvPicPr>
              <p:cNvPr id="837" name="墨迹 836"/>
              <p:cNvPicPr/>
              <p:nvPr/>
            </p:nvPicPr>
            <p:blipFill>
              <a:blip r:embed="rId234"/>
              <a:stretch>
                <a:fillRect/>
              </a:stretch>
            </p:blipFill>
            <p:spPr>
              <a:xfrm>
                <a:off x="2305895" y="5705541"/>
                <a:ext cx="138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38" name="墨迹 837"/>
              <p14:cNvContentPartPr/>
              <p14:nvPr/>
            </p14:nvContentPartPr>
            <p14:xfrm>
              <a:off x="2479415" y="5561181"/>
              <a:ext cx="53280" cy="247320"/>
            </p14:xfrm>
          </p:contentPart>
        </mc:Choice>
        <mc:Fallback xmlns="">
          <p:pic>
            <p:nvPicPr>
              <p:cNvPr id="838" name="墨迹 837"/>
              <p:cNvPicPr/>
              <p:nvPr/>
            </p:nvPicPr>
            <p:blipFill>
              <a:blip r:embed="rId236"/>
              <a:stretch>
                <a:fillRect/>
              </a:stretch>
            </p:blipFill>
            <p:spPr>
              <a:xfrm>
                <a:off x="2462135" y="5550741"/>
                <a:ext cx="777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39" name="墨迹 838"/>
              <p14:cNvContentPartPr/>
              <p14:nvPr/>
            </p14:nvContentPartPr>
            <p14:xfrm>
              <a:off x="2548535" y="5555061"/>
              <a:ext cx="70920" cy="260280"/>
            </p14:xfrm>
          </p:contentPart>
        </mc:Choice>
        <mc:Fallback xmlns="">
          <p:pic>
            <p:nvPicPr>
              <p:cNvPr id="839" name="墨迹 838"/>
              <p:cNvPicPr/>
              <p:nvPr/>
            </p:nvPicPr>
            <p:blipFill>
              <a:blip r:embed="rId238"/>
              <a:stretch>
                <a:fillRect/>
              </a:stretch>
            </p:blipFill>
            <p:spPr>
              <a:xfrm>
                <a:off x="2530175" y="5542101"/>
                <a:ext cx="97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40" name="墨迹 839"/>
              <p14:cNvContentPartPr/>
              <p14:nvPr/>
            </p14:nvContentPartPr>
            <p14:xfrm>
              <a:off x="2637095" y="5703021"/>
              <a:ext cx="85680" cy="144720"/>
            </p14:xfrm>
          </p:contentPart>
        </mc:Choice>
        <mc:Fallback xmlns="">
          <p:pic>
            <p:nvPicPr>
              <p:cNvPr id="840" name="墨迹 839"/>
              <p:cNvPicPr/>
              <p:nvPr/>
            </p:nvPicPr>
            <p:blipFill>
              <a:blip r:embed="rId240"/>
              <a:stretch>
                <a:fillRect/>
              </a:stretch>
            </p:blipFill>
            <p:spPr>
              <a:xfrm>
                <a:off x="2619455" y="5686101"/>
                <a:ext cx="120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41" name="墨迹 840"/>
              <p14:cNvContentPartPr/>
              <p14:nvPr/>
            </p14:nvContentPartPr>
            <p14:xfrm>
              <a:off x="2769935" y="5703021"/>
              <a:ext cx="95040" cy="114480"/>
            </p14:xfrm>
          </p:contentPart>
        </mc:Choice>
        <mc:Fallback xmlns="">
          <p:pic>
            <p:nvPicPr>
              <p:cNvPr id="841" name="墨迹 840"/>
              <p:cNvPicPr/>
              <p:nvPr/>
            </p:nvPicPr>
            <p:blipFill>
              <a:blip r:embed="rId242"/>
              <a:stretch>
                <a:fillRect/>
              </a:stretch>
            </p:blipFill>
            <p:spPr>
              <a:xfrm>
                <a:off x="2751215" y="5685741"/>
                <a:ext cx="119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42" name="墨迹 841"/>
              <p14:cNvContentPartPr/>
              <p14:nvPr/>
            </p14:nvContentPartPr>
            <p14:xfrm>
              <a:off x="2877935" y="5697621"/>
              <a:ext cx="156600" cy="19080"/>
            </p14:xfrm>
          </p:contentPart>
        </mc:Choice>
        <mc:Fallback xmlns="">
          <p:pic>
            <p:nvPicPr>
              <p:cNvPr id="842" name="墨迹 841"/>
              <p:cNvPicPr/>
              <p:nvPr/>
            </p:nvPicPr>
            <p:blipFill>
              <a:blip r:embed="rId244"/>
              <a:stretch>
                <a:fillRect/>
              </a:stretch>
            </p:blipFill>
            <p:spPr>
              <a:xfrm>
                <a:off x="2865695" y="5688981"/>
                <a:ext cx="175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843" name="墨迹 842"/>
              <p14:cNvContentPartPr/>
              <p14:nvPr/>
            </p14:nvContentPartPr>
            <p14:xfrm>
              <a:off x="2969015" y="5607621"/>
              <a:ext cx="38520" cy="243360"/>
            </p14:xfrm>
          </p:contentPart>
        </mc:Choice>
        <mc:Fallback xmlns="">
          <p:pic>
            <p:nvPicPr>
              <p:cNvPr id="843" name="墨迹 842"/>
              <p:cNvPicPr/>
              <p:nvPr/>
            </p:nvPicPr>
            <p:blipFill>
              <a:blip r:embed="rId246"/>
              <a:stretch>
                <a:fillRect/>
              </a:stretch>
            </p:blipFill>
            <p:spPr>
              <a:xfrm>
                <a:off x="2949215" y="5596821"/>
                <a:ext cx="673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853" name="墨迹 852"/>
              <p14:cNvContentPartPr/>
              <p14:nvPr/>
            </p14:nvContentPartPr>
            <p14:xfrm>
              <a:off x="5109935" y="2135061"/>
              <a:ext cx="186480" cy="230400"/>
            </p14:xfrm>
          </p:contentPart>
        </mc:Choice>
        <mc:Fallback xmlns="">
          <p:pic>
            <p:nvPicPr>
              <p:cNvPr id="853" name="墨迹 852"/>
              <p:cNvPicPr/>
              <p:nvPr/>
            </p:nvPicPr>
            <p:blipFill>
              <a:blip r:embed="rId248"/>
              <a:stretch>
                <a:fillRect/>
              </a:stretch>
            </p:blipFill>
            <p:spPr>
              <a:xfrm>
                <a:off x="5095175" y="2115621"/>
                <a:ext cx="213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854" name="墨迹 853"/>
              <p14:cNvContentPartPr/>
              <p14:nvPr/>
            </p14:nvContentPartPr>
            <p14:xfrm>
              <a:off x="5260055" y="2019141"/>
              <a:ext cx="152640" cy="112320"/>
            </p14:xfrm>
          </p:contentPart>
        </mc:Choice>
        <mc:Fallback xmlns="">
          <p:pic>
            <p:nvPicPr>
              <p:cNvPr id="854" name="墨迹 853"/>
              <p:cNvPicPr/>
              <p:nvPr/>
            </p:nvPicPr>
            <p:blipFill>
              <a:blip r:embed="rId250"/>
              <a:stretch>
                <a:fillRect/>
              </a:stretch>
            </p:blipFill>
            <p:spPr>
              <a:xfrm>
                <a:off x="5247095" y="2000421"/>
                <a:ext cx="172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855" name="墨迹 854"/>
              <p14:cNvContentPartPr/>
              <p14:nvPr/>
            </p14:nvContentPartPr>
            <p14:xfrm>
              <a:off x="5231255" y="1762461"/>
              <a:ext cx="230040" cy="231480"/>
            </p14:xfrm>
          </p:contentPart>
        </mc:Choice>
        <mc:Fallback xmlns="">
          <p:pic>
            <p:nvPicPr>
              <p:cNvPr id="855" name="墨迹 854"/>
              <p:cNvPicPr/>
              <p:nvPr/>
            </p:nvPicPr>
            <p:blipFill>
              <a:blip r:embed="rId252"/>
              <a:stretch>
                <a:fillRect/>
              </a:stretch>
            </p:blipFill>
            <p:spPr>
              <a:xfrm>
                <a:off x="5218655" y="1752021"/>
                <a:ext cx="252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856" name="墨迹 855"/>
              <p14:cNvContentPartPr/>
              <p14:nvPr/>
            </p14:nvContentPartPr>
            <p14:xfrm>
              <a:off x="5390015" y="1794861"/>
              <a:ext cx="64440" cy="62640"/>
            </p14:xfrm>
          </p:contentPart>
        </mc:Choice>
        <mc:Fallback xmlns="">
          <p:pic>
            <p:nvPicPr>
              <p:cNvPr id="856" name="墨迹 855"/>
              <p:cNvPicPr/>
              <p:nvPr/>
            </p:nvPicPr>
            <p:blipFill>
              <a:blip r:embed="rId254"/>
              <a:stretch>
                <a:fillRect/>
              </a:stretch>
            </p:blipFill>
            <p:spPr>
              <a:xfrm>
                <a:off x="5377775" y="1783701"/>
                <a:ext cx="89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857" name="墨迹 856"/>
              <p14:cNvContentPartPr/>
              <p14:nvPr/>
            </p14:nvContentPartPr>
            <p14:xfrm>
              <a:off x="5344295" y="1745901"/>
              <a:ext cx="169920" cy="161640"/>
            </p14:xfrm>
          </p:contentPart>
        </mc:Choice>
        <mc:Fallback xmlns="">
          <p:pic>
            <p:nvPicPr>
              <p:cNvPr id="857" name="墨迹 856"/>
              <p:cNvPicPr/>
              <p:nvPr/>
            </p:nvPicPr>
            <p:blipFill>
              <a:blip r:embed="rId256"/>
              <a:stretch>
                <a:fillRect/>
              </a:stretch>
            </p:blipFill>
            <p:spPr>
              <a:xfrm>
                <a:off x="5329175" y="1734381"/>
                <a:ext cx="192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858" name="墨迹 857"/>
              <p14:cNvContentPartPr/>
              <p14:nvPr/>
            </p14:nvContentPartPr>
            <p14:xfrm>
              <a:off x="5484695" y="1755981"/>
              <a:ext cx="75240" cy="72720"/>
            </p14:xfrm>
          </p:contentPart>
        </mc:Choice>
        <mc:Fallback xmlns="">
          <p:pic>
            <p:nvPicPr>
              <p:cNvPr id="858" name="墨迹 857"/>
              <p:cNvPicPr/>
              <p:nvPr/>
            </p:nvPicPr>
            <p:blipFill>
              <a:blip r:embed="rId258"/>
              <a:stretch>
                <a:fillRect/>
              </a:stretch>
            </p:blipFill>
            <p:spPr>
              <a:xfrm>
                <a:off x="5472815" y="1743741"/>
                <a:ext cx="1004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859" name="墨迹 858"/>
              <p14:cNvContentPartPr/>
              <p14:nvPr/>
            </p14:nvContentPartPr>
            <p14:xfrm>
              <a:off x="5390735" y="1614501"/>
              <a:ext cx="25200" cy="9720"/>
            </p14:xfrm>
          </p:contentPart>
        </mc:Choice>
        <mc:Fallback xmlns="">
          <p:pic>
            <p:nvPicPr>
              <p:cNvPr id="859" name="墨迹 858"/>
              <p:cNvPicPr/>
              <p:nvPr/>
            </p:nvPicPr>
            <p:blipFill>
              <a:blip r:embed="rId260"/>
              <a:stretch>
                <a:fillRect/>
              </a:stretch>
            </p:blipFill>
            <p:spPr>
              <a:xfrm>
                <a:off x="5373815" y="1597581"/>
                <a:ext cx="55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860" name="墨迹 859"/>
              <p14:cNvContentPartPr/>
              <p14:nvPr/>
            </p14:nvContentPartPr>
            <p14:xfrm>
              <a:off x="5526815" y="1578141"/>
              <a:ext cx="77760" cy="99360"/>
            </p14:xfrm>
          </p:contentPart>
        </mc:Choice>
        <mc:Fallback xmlns="">
          <p:pic>
            <p:nvPicPr>
              <p:cNvPr id="860" name="墨迹 859"/>
              <p:cNvPicPr/>
              <p:nvPr/>
            </p:nvPicPr>
            <p:blipFill>
              <a:blip r:embed="rId262"/>
              <a:stretch>
                <a:fillRect/>
              </a:stretch>
            </p:blipFill>
            <p:spPr>
              <a:xfrm>
                <a:off x="5515295" y="1562661"/>
                <a:ext cx="104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861" name="墨迹 860"/>
              <p14:cNvContentPartPr/>
              <p14:nvPr/>
            </p14:nvContentPartPr>
            <p14:xfrm>
              <a:off x="5470295" y="1481661"/>
              <a:ext cx="203400" cy="225360"/>
            </p14:xfrm>
          </p:contentPart>
        </mc:Choice>
        <mc:Fallback xmlns="">
          <p:pic>
            <p:nvPicPr>
              <p:cNvPr id="861" name="墨迹 860"/>
              <p:cNvPicPr/>
              <p:nvPr/>
            </p:nvPicPr>
            <p:blipFill>
              <a:blip r:embed="rId264"/>
              <a:stretch>
                <a:fillRect/>
              </a:stretch>
            </p:blipFill>
            <p:spPr>
              <a:xfrm>
                <a:off x="5457695" y="1467621"/>
                <a:ext cx="227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862" name="墨迹 861"/>
              <p14:cNvContentPartPr/>
              <p14:nvPr/>
            </p14:nvContentPartPr>
            <p14:xfrm>
              <a:off x="5512775" y="1388061"/>
              <a:ext cx="245520" cy="201600"/>
            </p14:xfrm>
          </p:contentPart>
        </mc:Choice>
        <mc:Fallback xmlns="">
          <p:pic>
            <p:nvPicPr>
              <p:cNvPr id="862" name="墨迹 861"/>
              <p:cNvPicPr/>
              <p:nvPr/>
            </p:nvPicPr>
            <p:blipFill>
              <a:blip r:embed="rId266"/>
              <a:stretch>
                <a:fillRect/>
              </a:stretch>
            </p:blipFill>
            <p:spPr>
              <a:xfrm>
                <a:off x="5499095" y="1372581"/>
                <a:ext cx="264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863" name="墨迹 862"/>
              <p14:cNvContentPartPr/>
              <p14:nvPr/>
            </p14:nvContentPartPr>
            <p14:xfrm>
              <a:off x="5704295" y="1326861"/>
              <a:ext cx="79920" cy="149040"/>
            </p14:xfrm>
          </p:contentPart>
        </mc:Choice>
        <mc:Fallback xmlns="">
          <p:pic>
            <p:nvPicPr>
              <p:cNvPr id="863" name="墨迹 862"/>
              <p:cNvPicPr/>
              <p:nvPr/>
            </p:nvPicPr>
            <p:blipFill>
              <a:blip r:embed="rId268"/>
              <a:stretch>
                <a:fillRect/>
              </a:stretch>
            </p:blipFill>
            <p:spPr>
              <a:xfrm>
                <a:off x="5687015" y="1319301"/>
                <a:ext cx="116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864" name="墨迹 863"/>
              <p14:cNvContentPartPr/>
              <p14:nvPr/>
            </p14:nvContentPartPr>
            <p14:xfrm>
              <a:off x="5793215" y="1262781"/>
              <a:ext cx="123480" cy="128880"/>
            </p14:xfrm>
          </p:contentPart>
        </mc:Choice>
        <mc:Fallback xmlns="">
          <p:pic>
            <p:nvPicPr>
              <p:cNvPr id="864" name="墨迹 863"/>
              <p:cNvPicPr/>
              <p:nvPr/>
            </p:nvPicPr>
            <p:blipFill>
              <a:blip r:embed="rId270"/>
              <a:stretch>
                <a:fillRect/>
              </a:stretch>
            </p:blipFill>
            <p:spPr>
              <a:xfrm>
                <a:off x="5774495" y="1245141"/>
                <a:ext cx="156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865" name="墨迹 864"/>
              <p14:cNvContentPartPr/>
              <p14:nvPr/>
            </p14:nvContentPartPr>
            <p14:xfrm>
              <a:off x="5882855" y="1183941"/>
              <a:ext cx="103680" cy="125280"/>
            </p14:xfrm>
          </p:contentPart>
        </mc:Choice>
        <mc:Fallback xmlns="">
          <p:pic>
            <p:nvPicPr>
              <p:cNvPr id="865" name="墨迹 864"/>
              <p:cNvPicPr/>
              <p:nvPr/>
            </p:nvPicPr>
            <p:blipFill>
              <a:blip r:embed="rId272"/>
              <a:stretch>
                <a:fillRect/>
              </a:stretch>
            </p:blipFill>
            <p:spPr>
              <a:xfrm>
                <a:off x="5863415" y="1166301"/>
                <a:ext cx="132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66" name="墨迹 865"/>
              <p14:cNvContentPartPr/>
              <p14:nvPr/>
            </p14:nvContentPartPr>
            <p14:xfrm>
              <a:off x="5899415" y="914301"/>
              <a:ext cx="204120" cy="247320"/>
            </p14:xfrm>
          </p:contentPart>
        </mc:Choice>
        <mc:Fallback xmlns="">
          <p:pic>
            <p:nvPicPr>
              <p:cNvPr id="866" name="墨迹 865"/>
              <p:cNvPicPr/>
              <p:nvPr/>
            </p:nvPicPr>
            <p:blipFill>
              <a:blip r:embed="rId274"/>
              <a:stretch>
                <a:fillRect/>
              </a:stretch>
            </p:blipFill>
            <p:spPr>
              <a:xfrm>
                <a:off x="5878175" y="893061"/>
                <a:ext cx="2336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867" name="墨迹 866"/>
              <p14:cNvContentPartPr/>
              <p14:nvPr/>
            </p14:nvContentPartPr>
            <p14:xfrm>
              <a:off x="6077615" y="830421"/>
              <a:ext cx="88920" cy="196200"/>
            </p14:xfrm>
          </p:contentPart>
        </mc:Choice>
        <mc:Fallback xmlns="">
          <p:pic>
            <p:nvPicPr>
              <p:cNvPr id="867" name="墨迹 866"/>
              <p:cNvPicPr/>
              <p:nvPr/>
            </p:nvPicPr>
            <p:blipFill>
              <a:blip r:embed="rId276"/>
              <a:stretch>
                <a:fillRect/>
              </a:stretch>
            </p:blipFill>
            <p:spPr>
              <a:xfrm>
                <a:off x="6055295" y="812781"/>
                <a:ext cx="135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6" name="墨迹 5"/>
              <p14:cNvContentPartPr/>
              <p14:nvPr/>
            </p14:nvContentPartPr>
            <p14:xfrm>
              <a:off x="254975" y="4157181"/>
              <a:ext cx="3363840" cy="989280"/>
            </p14:xfrm>
          </p:contentPart>
        </mc:Choice>
        <mc:Fallback xmlns="">
          <p:pic>
            <p:nvPicPr>
              <p:cNvPr id="6" name="墨迹 5"/>
              <p:cNvPicPr/>
              <p:nvPr/>
            </p:nvPicPr>
            <p:blipFill>
              <a:blip r:embed="rId278"/>
              <a:stretch>
                <a:fillRect/>
              </a:stretch>
            </p:blipFill>
            <p:spPr>
              <a:xfrm>
                <a:off x="229775" y="4136661"/>
                <a:ext cx="3418200" cy="10184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2" name="墨迹 11"/>
              <p14:cNvContentPartPr/>
              <p14:nvPr/>
            </p14:nvContentPartPr>
            <p14:xfrm>
              <a:off x="8195135" y="5751981"/>
              <a:ext cx="1001520" cy="333000"/>
            </p14:xfrm>
          </p:contentPart>
        </mc:Choice>
        <mc:Fallback>
          <p:pic>
            <p:nvPicPr>
              <p:cNvPr id="12" name="墨迹 11"/>
              <p:cNvPicPr/>
              <p:nvPr/>
            </p:nvPicPr>
            <p:blipFill>
              <a:blip r:embed="rId280"/>
              <a:stretch>
                <a:fillRect/>
              </a:stretch>
            </p:blipFill>
            <p:spPr>
              <a:xfrm>
                <a:off x="8171735" y="5736141"/>
                <a:ext cx="1042560" cy="354240"/>
              </a:xfrm>
              <a:prstGeom prst="rect">
                <a:avLst/>
              </a:prstGeom>
            </p:spPr>
          </p:pic>
        </mc:Fallback>
      </mc:AlternateContent>
    </p:spTree>
    <p:extLst>
      <p:ext uri="{BB962C8B-B14F-4D97-AF65-F5344CB8AC3E}">
        <p14:creationId xmlns:p14="http://schemas.microsoft.com/office/powerpoint/2010/main" val="113776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en-US" altLang="zh-CN" dirty="0"/>
              <a:t>some cells </a:t>
            </a:r>
            <a:r>
              <a:rPr lang="en-US" altLang="zh-CN" dirty="0" smtClean="0"/>
              <a:t>in csv include </a:t>
            </a:r>
            <a:r>
              <a:rPr lang="en-US" altLang="zh-CN" dirty="0"/>
              <a:t>“,” inside “”</a:t>
            </a:r>
            <a:br>
              <a:rPr lang="en-US" altLang="zh-CN" dirty="0"/>
            </a:br>
            <a:r>
              <a:rPr lang="en-US" altLang="zh-CN" sz="1800" dirty="0" err="1">
                <a:solidFill>
                  <a:schemeClr val="accent6">
                    <a:lumMod val="75000"/>
                  </a:schemeClr>
                </a:solidFill>
              </a:rPr>
              <a:t>csv.reader</a:t>
            </a:r>
            <a:r>
              <a:rPr lang="en-US" altLang="zh-CN" sz="1800" dirty="0">
                <a:solidFill>
                  <a:schemeClr val="accent6">
                    <a:lumMod val="75000"/>
                  </a:schemeClr>
                </a:solidFill>
              </a:rPr>
              <a:t>(</a:t>
            </a:r>
            <a:r>
              <a:rPr lang="en-US" altLang="zh-CN" sz="1800" dirty="0" err="1">
                <a:solidFill>
                  <a:schemeClr val="accent6">
                    <a:lumMod val="75000"/>
                  </a:schemeClr>
                </a:solidFill>
              </a:rPr>
              <a:t>StringIO</a:t>
            </a:r>
            <a:r>
              <a:rPr lang="en-US" altLang="zh-CN" sz="1800" dirty="0">
                <a:solidFill>
                  <a:schemeClr val="accent6">
                    <a:lumMod val="75000"/>
                  </a:schemeClr>
                </a:solidFill>
              </a:rPr>
              <a:t>(line),strict=True, </a:t>
            </a:r>
            <a:r>
              <a:rPr lang="en-US" altLang="zh-CN" sz="1800" dirty="0" err="1">
                <a:solidFill>
                  <a:schemeClr val="accent6">
                    <a:lumMod val="75000"/>
                  </a:schemeClr>
                </a:solidFill>
              </a:rPr>
              <a:t>skipinitialspace</a:t>
            </a:r>
            <a:r>
              <a:rPr lang="en-US" altLang="zh-CN" sz="1800" dirty="0">
                <a:solidFill>
                  <a:schemeClr val="accent6">
                    <a:lumMod val="75000"/>
                  </a:schemeClr>
                </a:solidFill>
              </a:rPr>
              <a:t> = True, quoting = </a:t>
            </a:r>
            <a:r>
              <a:rPr lang="en-US" altLang="zh-CN" sz="1800" dirty="0" err="1">
                <a:solidFill>
                  <a:schemeClr val="accent6">
                    <a:lumMod val="75000"/>
                  </a:schemeClr>
                </a:solidFill>
              </a:rPr>
              <a:t>csv.QUOTE_ALL</a:t>
            </a:r>
            <a:r>
              <a:rPr lang="en-US" altLang="zh-CN" sz="1800" dirty="0">
                <a:solidFill>
                  <a:schemeClr val="accent6">
                    <a:lumMod val="75000"/>
                  </a:schemeClr>
                </a:solidFill>
              </a:rPr>
              <a:t>, </a:t>
            </a:r>
            <a:r>
              <a:rPr lang="en-US" altLang="zh-CN" sz="1800" dirty="0" err="1">
                <a:solidFill>
                  <a:schemeClr val="accent6">
                    <a:lumMod val="75000"/>
                  </a:schemeClr>
                </a:solidFill>
              </a:rPr>
              <a:t>quotechar</a:t>
            </a:r>
            <a:r>
              <a:rPr lang="en-US" altLang="zh-CN" sz="1800" dirty="0">
                <a:solidFill>
                  <a:schemeClr val="accent6">
                    <a:lumMod val="75000"/>
                  </a:schemeClr>
                </a:solidFill>
              </a:rPr>
              <a:t> = '"', delimiter = ',', </a:t>
            </a:r>
            <a:r>
              <a:rPr lang="en-US" altLang="zh-CN" sz="1800" dirty="0" err="1">
                <a:solidFill>
                  <a:schemeClr val="accent6">
                    <a:lumMod val="75000"/>
                  </a:schemeClr>
                </a:solidFill>
              </a:rPr>
              <a:t>lineterminator</a:t>
            </a:r>
            <a:r>
              <a:rPr lang="en-US" altLang="zh-CN" sz="1800" dirty="0">
                <a:solidFill>
                  <a:schemeClr val="accent6">
                    <a:lumMod val="75000"/>
                  </a:schemeClr>
                </a:solidFill>
              </a:rPr>
              <a:t> = '\n</a:t>
            </a:r>
            <a:r>
              <a:rPr lang="en-US" altLang="zh-CN" sz="1800" dirty="0" smtClean="0">
                <a:solidFill>
                  <a:schemeClr val="accent6">
                    <a:lumMod val="75000"/>
                  </a:schemeClr>
                </a:solidFill>
              </a:rPr>
              <a:t>')</a:t>
            </a:r>
          </a:p>
          <a:p>
            <a:r>
              <a:rPr lang="en-US" altLang="zh-CN" dirty="0" err="1"/>
              <a:t>csvreader</a:t>
            </a:r>
            <a:r>
              <a:rPr lang="en-US" altLang="zh-CN" dirty="0"/>
              <a:t> cannot handle the cases that “\n” is inside the cell, because spark will split it into two lines</a:t>
            </a:r>
            <a:br>
              <a:rPr lang="en-US" altLang="zh-CN" dirty="0"/>
            </a:br>
            <a:r>
              <a:rPr lang="en-US" altLang="zh-CN" sz="1800" dirty="0" smtClean="0">
                <a:solidFill>
                  <a:schemeClr val="accent6">
                    <a:lumMod val="75000"/>
                  </a:schemeClr>
                </a:solidFill>
              </a:rPr>
              <a:t>Use </a:t>
            </a:r>
            <a:r>
              <a:rPr lang="en-US" altLang="zh-CN" sz="1800" dirty="0">
                <a:solidFill>
                  <a:schemeClr val="accent6">
                    <a:lumMod val="75000"/>
                  </a:schemeClr>
                </a:solidFill>
              </a:rPr>
              <a:t>a buffer to let spark remember the previous record. However, this fix is deprecated, because in parallelized threads, the content in the buffer may belong to another thread. It is better to throw </a:t>
            </a:r>
            <a:r>
              <a:rPr lang="en-US" altLang="zh-CN" sz="1800" dirty="0" smtClean="0">
                <a:solidFill>
                  <a:schemeClr val="accent6">
                    <a:lumMod val="75000"/>
                  </a:schemeClr>
                </a:solidFill>
              </a:rPr>
              <a:t>bad data </a:t>
            </a:r>
            <a:r>
              <a:rPr lang="en-US" altLang="zh-CN" sz="1800" dirty="0">
                <a:solidFill>
                  <a:schemeClr val="accent6">
                    <a:lumMod val="75000"/>
                  </a:schemeClr>
                </a:solidFill>
              </a:rPr>
              <a:t>away. </a:t>
            </a:r>
          </a:p>
          <a:p>
            <a:r>
              <a:rPr lang="en-US" altLang="zh-CN" dirty="0"/>
              <a:t>none utf-8 code inside the original data file. The python will raise error.</a:t>
            </a:r>
            <a:br>
              <a:rPr lang="en-US" altLang="zh-CN" dirty="0"/>
            </a:br>
            <a:r>
              <a:rPr lang="en-US" altLang="zh-CN" sz="1800" dirty="0">
                <a:solidFill>
                  <a:schemeClr val="accent6">
                    <a:lumMod val="75000"/>
                  </a:schemeClr>
                </a:solidFill>
              </a:rPr>
              <a:t>Fix: </a:t>
            </a:r>
            <a:r>
              <a:rPr lang="en-US" altLang="zh-CN" sz="1800" dirty="0" smtClean="0">
                <a:solidFill>
                  <a:schemeClr val="accent6">
                    <a:lumMod val="75000"/>
                  </a:schemeClr>
                </a:solidFill>
              </a:rPr>
              <a:t>line=</a:t>
            </a:r>
            <a:r>
              <a:rPr lang="en-US" altLang="zh-CN" sz="1800" dirty="0" err="1" smtClean="0">
                <a:solidFill>
                  <a:schemeClr val="accent6">
                    <a:lumMod val="75000"/>
                  </a:schemeClr>
                </a:solidFill>
              </a:rPr>
              <a:t>line.encode</a:t>
            </a:r>
            <a:r>
              <a:rPr lang="en-US" altLang="zh-CN" sz="1800" dirty="0">
                <a:solidFill>
                  <a:schemeClr val="accent6">
                    <a:lumMod val="75000"/>
                  </a:schemeClr>
                </a:solidFill>
              </a:rPr>
              <a:t>('utf-8','ignore</a:t>
            </a:r>
            <a:r>
              <a:rPr lang="en-US" altLang="zh-CN" sz="1800" dirty="0" smtClean="0">
                <a:solidFill>
                  <a:schemeClr val="accent6">
                    <a:lumMod val="75000"/>
                  </a:schemeClr>
                </a:solidFill>
              </a:rPr>
              <a:t>')</a:t>
            </a:r>
          </a:p>
          <a:p>
            <a:r>
              <a:rPr lang="en-US" altLang="zh-CN" dirty="0"/>
              <a:t>Experience: found a good </a:t>
            </a:r>
            <a:r>
              <a:rPr lang="en-US" altLang="zh-CN" dirty="0" err="1"/>
              <a:t>regexp</a:t>
            </a:r>
            <a:r>
              <a:rPr lang="en-US" altLang="zh-CN" dirty="0"/>
              <a:t> to recognize all kinds of numbers (</a:t>
            </a:r>
            <a:r>
              <a:rPr lang="en-US" altLang="zh-CN" dirty="0" err="1"/>
              <a:t>float,int</a:t>
            </a:r>
            <a:r>
              <a:rPr lang="en-US" altLang="zh-CN" dirty="0"/>
              <a:t>, scientific) from </a:t>
            </a:r>
            <a:r>
              <a:rPr lang="en-US" altLang="zh-CN" dirty="0" smtClean="0"/>
              <a:t>online</a:t>
            </a:r>
            <a:br>
              <a:rPr lang="en-US" altLang="zh-CN" dirty="0" smtClean="0"/>
            </a:br>
            <a:r>
              <a:rPr lang="en-US" altLang="zh-CN" sz="1800" dirty="0" smtClean="0">
                <a:solidFill>
                  <a:schemeClr val="accent6">
                    <a:lumMod val="75000"/>
                  </a:schemeClr>
                </a:solidFill>
              </a:rPr>
              <a:t> ‘^[-+]?[</a:t>
            </a:r>
            <a:r>
              <a:rPr lang="en-US" altLang="zh-CN" sz="1800" dirty="0">
                <a:solidFill>
                  <a:schemeClr val="accent6">
                    <a:lumMod val="75000"/>
                  </a:schemeClr>
                </a:solidFill>
              </a:rPr>
              <a:t>0-9]*\.?[0-9]+(?:[</a:t>
            </a:r>
            <a:r>
              <a:rPr lang="en-US" altLang="zh-CN" sz="1800" dirty="0" err="1">
                <a:solidFill>
                  <a:schemeClr val="accent6">
                    <a:lumMod val="75000"/>
                  </a:schemeClr>
                </a:solidFill>
              </a:rPr>
              <a:t>eE</a:t>
            </a:r>
            <a:r>
              <a:rPr lang="en-US" altLang="zh-CN" sz="1800" dirty="0">
                <a:solidFill>
                  <a:schemeClr val="accent6">
                    <a:lumMod val="75000"/>
                  </a:schemeClr>
                </a:solidFill>
              </a:rPr>
              <a:t>][-+]?[0-9]+)?$</a:t>
            </a:r>
            <a:endParaRPr lang="zh-CN" altLang="en-US" sz="1800" dirty="0">
              <a:solidFill>
                <a:schemeClr val="accent6">
                  <a:lumMod val="75000"/>
                </a:schemeClr>
              </a:solidFill>
            </a:endParaRPr>
          </a:p>
        </p:txBody>
      </p:sp>
      <p:sp>
        <p:nvSpPr>
          <p:cNvPr id="3" name="标题 2"/>
          <p:cNvSpPr>
            <a:spLocks noGrp="1"/>
          </p:cNvSpPr>
          <p:nvPr>
            <p:ph type="title"/>
          </p:nvPr>
        </p:nvSpPr>
        <p:spPr>
          <a:xfrm>
            <a:off x="1217614" y="274638"/>
            <a:ext cx="9753600" cy="715962"/>
          </a:xfrm>
        </p:spPr>
        <p:txBody>
          <a:bodyPr>
            <a:normAutofit/>
          </a:bodyPr>
          <a:lstStyle/>
          <a:p>
            <a:r>
              <a:rPr lang="en-US" altLang="zh-CN" dirty="0"/>
              <a:t>Summary of Work Experience </a:t>
            </a:r>
            <a:r>
              <a:rPr lang="en-US" altLang="zh-CN" sz="2400" cap="none" dirty="0" smtClean="0"/>
              <a:t>parsing</a:t>
            </a:r>
            <a:endParaRPr lang="zh-CN" altLang="en-US" dirty="0"/>
          </a:p>
        </p:txBody>
      </p:sp>
    </p:spTree>
    <p:extLst>
      <p:ext uri="{BB962C8B-B14F-4D97-AF65-F5344CB8AC3E}">
        <p14:creationId xmlns:p14="http://schemas.microsoft.com/office/powerpoint/2010/main" val="222099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41412" y="1143000"/>
            <a:ext cx="10134598" cy="5410200"/>
          </a:xfrm>
        </p:spPr>
        <p:txBody>
          <a:bodyPr>
            <a:normAutofit fontScale="92500" lnSpcReduction="10000"/>
          </a:bodyPr>
          <a:lstStyle/>
          <a:p>
            <a:endParaRPr lang="en-US" altLang="zh-CN" dirty="0"/>
          </a:p>
          <a:p>
            <a:pPr marL="502920" indent="-457200" fontAlgn="base">
              <a:buFont typeface="+mj-lt"/>
              <a:buAutoNum type="arabicPeriod"/>
            </a:pPr>
            <a:r>
              <a:rPr lang="en-US" altLang="zh-CN" smtClean="0"/>
              <a:t>Spark </a:t>
            </a:r>
            <a:r>
              <a:rPr lang="en-US" altLang="zh-CN" dirty="0"/>
              <a:t>filter takes a long to </a:t>
            </a:r>
            <a:r>
              <a:rPr lang="en-US" altLang="zh-CN" dirty="0" smtClean="0"/>
              <a:t>run.</a:t>
            </a:r>
            <a:br>
              <a:rPr lang="en-US" altLang="zh-CN" dirty="0" smtClean="0"/>
            </a:br>
            <a:r>
              <a:rPr lang="en-US" altLang="zh-CN" dirty="0" smtClean="0"/>
              <a:t>Improvement: </a:t>
            </a:r>
            <a:r>
              <a:rPr lang="en-US" altLang="zh-CN" dirty="0" smtClean="0">
                <a:solidFill>
                  <a:schemeClr val="accent6">
                    <a:lumMod val="75000"/>
                  </a:schemeClr>
                </a:solidFill>
              </a:rPr>
              <a:t>play with </a:t>
            </a:r>
            <a:r>
              <a:rPr lang="en-US" altLang="zh-CN" dirty="0">
                <a:solidFill>
                  <a:schemeClr val="accent6">
                    <a:lumMod val="75000"/>
                  </a:schemeClr>
                </a:solidFill>
              </a:rPr>
              <a:t>keys but not filters to reuse </a:t>
            </a:r>
            <a:r>
              <a:rPr lang="en-US" altLang="zh-CN" dirty="0" smtClean="0">
                <a:solidFill>
                  <a:schemeClr val="accent6">
                    <a:lumMod val="75000"/>
                  </a:schemeClr>
                </a:solidFill>
              </a:rPr>
              <a:t>data.</a:t>
            </a:r>
            <a:br>
              <a:rPr lang="en-US" altLang="zh-CN" dirty="0" smtClean="0">
                <a:solidFill>
                  <a:schemeClr val="accent6">
                    <a:lumMod val="75000"/>
                  </a:schemeClr>
                </a:solidFill>
              </a:rPr>
            </a:br>
            <a:r>
              <a:rPr lang="en-US" altLang="zh-CN" dirty="0" smtClean="0">
                <a:solidFill>
                  <a:schemeClr val="accent6">
                    <a:lumMod val="75000"/>
                  </a:schemeClr>
                </a:solidFill>
              </a:rPr>
              <a:t>E.g. </a:t>
            </a:r>
            <a:r>
              <a:rPr lang="en-US" altLang="zh-CN" sz="2200" dirty="0">
                <a:solidFill>
                  <a:schemeClr val="accent6">
                    <a:lumMod val="75000"/>
                  </a:schemeClr>
                </a:solidFill>
              </a:rPr>
              <a:t> </a:t>
            </a:r>
            <a:r>
              <a:rPr lang="en-US" altLang="zh-CN" sz="2200" dirty="0" err="1" smtClean="0">
                <a:solidFill>
                  <a:schemeClr val="accent6">
                    <a:lumMod val="75000"/>
                  </a:schemeClr>
                </a:solidFill>
              </a:rPr>
              <a:t>groupByKey</a:t>
            </a:r>
            <a:r>
              <a:rPr lang="en-US" altLang="zh-CN" sz="2200" dirty="0" smtClean="0">
                <a:solidFill>
                  <a:schemeClr val="accent6">
                    <a:lumMod val="75000"/>
                  </a:schemeClr>
                </a:solidFill>
              </a:rPr>
              <a:t> </a:t>
            </a:r>
            <a:r>
              <a:rPr lang="en-US" altLang="zh-CN" sz="2200" dirty="0" smtClean="0">
                <a:solidFill>
                  <a:schemeClr val="accent6">
                    <a:lumMod val="75000"/>
                  </a:schemeClr>
                </a:solidFill>
                <a:sym typeface="Wingdings" panose="05000000000000000000" pitchFamily="2" charset="2"/>
              </a:rPr>
              <a:t> map(</a:t>
            </a:r>
            <a:r>
              <a:rPr lang="en-US" altLang="zh-CN" sz="2200" dirty="0" err="1" smtClean="0">
                <a:solidFill>
                  <a:schemeClr val="accent6">
                    <a:lumMod val="75000"/>
                  </a:schemeClr>
                </a:solidFill>
                <a:sym typeface="Wingdings" panose="05000000000000000000" pitchFamily="2" charset="2"/>
              </a:rPr>
              <a:t>histogram_maker</a:t>
            </a:r>
            <a:r>
              <a:rPr lang="en-US" altLang="zh-CN" sz="2200" dirty="0" smtClean="0">
                <a:solidFill>
                  <a:schemeClr val="accent6">
                    <a:lumMod val="75000"/>
                  </a:schemeClr>
                </a:solidFill>
                <a:sym typeface="Wingdings" panose="05000000000000000000" pitchFamily="2" charset="2"/>
              </a:rPr>
              <a:t>)collect() the results</a:t>
            </a:r>
            <a:endParaRPr lang="en-US" altLang="zh-CN" dirty="0" smtClean="0">
              <a:solidFill>
                <a:schemeClr val="accent6">
                  <a:lumMod val="75000"/>
                </a:schemeClr>
              </a:solidFill>
            </a:endParaRPr>
          </a:p>
          <a:p>
            <a:pPr marL="502920" indent="-457200" fontAlgn="base">
              <a:buFont typeface="+mj-lt"/>
              <a:buAutoNum type="arabicPeriod"/>
            </a:pPr>
            <a:r>
              <a:rPr lang="en-US" altLang="zh-CN" dirty="0" smtClean="0"/>
              <a:t>For online services. Now most of them do not like distributed computing requests </a:t>
            </a:r>
            <a:r>
              <a:rPr lang="en-US" altLang="zh-CN" dirty="0"/>
              <a:t>It is slow for large </a:t>
            </a:r>
            <a:r>
              <a:rPr lang="en-US" altLang="zh-CN" dirty="0" smtClean="0"/>
              <a:t>data. When </a:t>
            </a:r>
            <a:r>
              <a:rPr lang="en-US" altLang="zh-CN" dirty="0"/>
              <a:t>spark uses 20-30 threads, the request are too many so that the remote server will block my IP for a certain amount of </a:t>
            </a:r>
            <a:r>
              <a:rPr lang="en-US" altLang="zh-CN" dirty="0" smtClean="0"/>
              <a:t>time.</a:t>
            </a:r>
          </a:p>
          <a:p>
            <a:pPr marL="502920" lvl="2" indent="0" fontAlgn="base">
              <a:buNone/>
            </a:pPr>
            <a:r>
              <a:rPr lang="en-US" altLang="zh-CN" sz="2200" dirty="0" smtClean="0">
                <a:solidFill>
                  <a:schemeClr val="accent6">
                    <a:lumMod val="75000"/>
                  </a:schemeClr>
                </a:solidFill>
              </a:rPr>
              <a:t>Fix</a:t>
            </a:r>
            <a:r>
              <a:rPr lang="en-US" altLang="zh-CN" sz="2200" dirty="0">
                <a:solidFill>
                  <a:schemeClr val="accent6">
                    <a:lumMod val="75000"/>
                  </a:schemeClr>
                </a:solidFill>
              </a:rPr>
              <a:t>: use a local cache, a lookup table to same the relation between the city names and  coordinates</a:t>
            </a:r>
            <a:r>
              <a:rPr lang="en-US" altLang="zh-CN" sz="2200" dirty="0" smtClean="0">
                <a:solidFill>
                  <a:schemeClr val="accent6">
                    <a:lumMod val="75000"/>
                  </a:schemeClr>
                </a:solidFill>
              </a:rPr>
              <a:t>.</a:t>
            </a:r>
            <a:endParaRPr lang="en-US" altLang="zh-CN" sz="2200" dirty="0" smtClean="0"/>
          </a:p>
          <a:p>
            <a:pPr marL="45720" indent="0" fontAlgn="base">
              <a:buNone/>
            </a:pPr>
            <a:r>
              <a:rPr lang="en-US" altLang="zh-CN" dirty="0" smtClean="0">
                <a:solidFill>
                  <a:schemeClr val="accent2">
                    <a:lumMod val="75000"/>
                  </a:schemeClr>
                </a:solidFill>
              </a:rPr>
              <a:t>            </a:t>
            </a:r>
          </a:p>
          <a:p>
            <a:pPr marL="45720" indent="0" fontAlgn="base">
              <a:buNone/>
            </a:pPr>
            <a:r>
              <a:rPr lang="en-US" altLang="zh-CN" dirty="0" smtClean="0">
                <a:solidFill>
                  <a:schemeClr val="accent2">
                    <a:lumMod val="75000"/>
                  </a:schemeClr>
                </a:solidFill>
              </a:rPr>
              <a:t>Nowadays, many servers are </a:t>
            </a:r>
            <a:r>
              <a:rPr lang="en-US" altLang="zh-CN" dirty="0" smtClean="0">
                <a:solidFill>
                  <a:srgbClr val="FF0000"/>
                </a:solidFill>
              </a:rPr>
              <a:t>NOT</a:t>
            </a:r>
            <a:r>
              <a:rPr lang="en-US" altLang="zh-CN" dirty="0" smtClean="0">
                <a:solidFill>
                  <a:schemeClr val="accent2">
                    <a:lumMod val="75000"/>
                  </a:schemeClr>
                </a:solidFill>
              </a:rPr>
              <a:t> ready for distributed computing. They are </a:t>
            </a:r>
            <a:r>
              <a:rPr lang="en-US" altLang="zh-CN" dirty="0" smtClean="0">
                <a:solidFill>
                  <a:srgbClr val="FF0000"/>
                </a:solidFill>
              </a:rPr>
              <a:t>NOT</a:t>
            </a:r>
            <a:r>
              <a:rPr lang="en-US" altLang="zh-CN" dirty="0" smtClean="0">
                <a:solidFill>
                  <a:schemeClr val="accent2">
                    <a:lumMod val="75000"/>
                  </a:schemeClr>
                </a:solidFill>
              </a:rPr>
              <a:t> able to distinguish between distributed computing requests and attacks. Their load balancers still need to be improved.</a:t>
            </a:r>
          </a:p>
          <a:p>
            <a:pPr marL="45720" indent="0" fontAlgn="base">
              <a:buNone/>
            </a:pPr>
            <a:r>
              <a:rPr lang="en-US" altLang="zh-CN" dirty="0" smtClean="0">
                <a:solidFill>
                  <a:schemeClr val="accent2">
                    <a:lumMod val="75000"/>
                  </a:schemeClr>
                </a:solidFill>
              </a:rPr>
              <a:t>Lots of opportunities</a:t>
            </a:r>
            <a:endParaRPr lang="en-US" altLang="zh-CN" dirty="0">
              <a:solidFill>
                <a:schemeClr val="accent2">
                  <a:lumMod val="75000"/>
                </a:schemeClr>
              </a:solidFill>
            </a:endParaRPr>
          </a:p>
        </p:txBody>
      </p:sp>
      <p:sp>
        <p:nvSpPr>
          <p:cNvPr id="4" name="标题 2"/>
          <p:cNvSpPr>
            <a:spLocks noGrp="1"/>
          </p:cNvSpPr>
          <p:nvPr>
            <p:ph type="title"/>
          </p:nvPr>
        </p:nvSpPr>
        <p:spPr>
          <a:xfrm>
            <a:off x="1217614" y="274638"/>
            <a:ext cx="10134598" cy="792162"/>
          </a:xfrm>
        </p:spPr>
        <p:txBody>
          <a:bodyPr>
            <a:normAutofit/>
          </a:bodyPr>
          <a:lstStyle/>
          <a:p>
            <a:r>
              <a:rPr lang="en-US" altLang="zh-CN" dirty="0"/>
              <a:t>Summary of Work </a:t>
            </a:r>
            <a:r>
              <a:rPr lang="en-US" altLang="zh-CN" dirty="0" smtClean="0"/>
              <a:t>Experience</a:t>
            </a:r>
            <a:endParaRPr lang="zh-CN" altLang="en-US" sz="2700" dirty="0"/>
          </a:p>
        </p:txBody>
      </p:sp>
      <p:cxnSp>
        <p:nvCxnSpPr>
          <p:cNvPr id="6" name="直接箭头连接符 5"/>
          <p:cNvCxnSpPr/>
          <p:nvPr/>
        </p:nvCxnSpPr>
        <p:spPr>
          <a:xfrm>
            <a:off x="1293812" y="4648200"/>
            <a:ext cx="685800"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293812" y="5715000"/>
            <a:ext cx="685800"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53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9" name="TextBox 8"/>
          <p:cNvSpPr txBox="1"/>
          <p:nvPr/>
        </p:nvSpPr>
        <p:spPr>
          <a:xfrm>
            <a:off x="1217614" y="2286000"/>
            <a:ext cx="7391398" cy="2419124"/>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smtClean="0"/>
              <a:t>Project Description </a:t>
            </a:r>
          </a:p>
          <a:p>
            <a:pPr marL="342900" indent="-342900">
              <a:lnSpc>
                <a:spcPct val="90000"/>
              </a:lnSpc>
              <a:buFont typeface="Arial" panose="020B0604020202020204" pitchFamily="34" charset="0"/>
              <a:buChar char="•"/>
            </a:pPr>
            <a:r>
              <a:rPr lang="en-US" sz="2400" dirty="0" smtClean="0"/>
              <a:t>Data Description</a:t>
            </a:r>
          </a:p>
          <a:p>
            <a:pPr marL="342900" indent="-342900">
              <a:lnSpc>
                <a:spcPct val="90000"/>
              </a:lnSpc>
              <a:buFont typeface="Arial" panose="020B0604020202020204" pitchFamily="34" charset="0"/>
              <a:buChar char="•"/>
            </a:pPr>
            <a:r>
              <a:rPr lang="en-US" sz="2400" dirty="0" smtClean="0"/>
              <a:t>Views </a:t>
            </a:r>
            <a:r>
              <a:rPr lang="en-US" sz="2400" dirty="0"/>
              <a:t>Over the </a:t>
            </a:r>
            <a:r>
              <a:rPr lang="en-US" sz="2400" dirty="0" smtClean="0"/>
              <a:t>Years</a:t>
            </a:r>
          </a:p>
          <a:p>
            <a:pPr marL="342900" indent="-342900">
              <a:lnSpc>
                <a:spcPct val="90000"/>
              </a:lnSpc>
              <a:buFont typeface="Arial" panose="020B0604020202020204" pitchFamily="34" charset="0"/>
              <a:buChar char="•"/>
            </a:pPr>
            <a:r>
              <a:rPr lang="en-US" sz="2400" dirty="0" smtClean="0"/>
              <a:t>Major Findings </a:t>
            </a:r>
          </a:p>
          <a:p>
            <a:pPr marL="342900" indent="-342900">
              <a:lnSpc>
                <a:spcPct val="90000"/>
              </a:lnSpc>
              <a:buFont typeface="Arial" panose="020B0604020202020204" pitchFamily="34" charset="0"/>
              <a:buChar char="•"/>
            </a:pPr>
            <a:r>
              <a:rPr lang="en-US" sz="2400" dirty="0" smtClean="0"/>
              <a:t>Technical Approach </a:t>
            </a:r>
          </a:p>
          <a:p>
            <a:pPr marL="342900" indent="-342900">
              <a:lnSpc>
                <a:spcPct val="90000"/>
              </a:lnSpc>
              <a:buFont typeface="Arial" panose="020B0604020202020204" pitchFamily="34" charset="0"/>
              <a:buChar char="•"/>
            </a:pPr>
            <a:r>
              <a:rPr lang="en-US" sz="2400" dirty="0" smtClean="0"/>
              <a:t>Summary of </a:t>
            </a:r>
            <a:r>
              <a:rPr lang="en-US" sz="2400" dirty="0"/>
              <a:t>W</a:t>
            </a:r>
            <a:r>
              <a:rPr lang="en-US" sz="2400" dirty="0" smtClean="0"/>
              <a:t>ork </a:t>
            </a:r>
            <a:r>
              <a:rPr lang="en-US" sz="2400" dirty="0"/>
              <a:t>E</a:t>
            </a:r>
            <a:r>
              <a:rPr lang="en-US" sz="2400" dirty="0" smtClean="0"/>
              <a:t>xperience </a:t>
            </a:r>
          </a:p>
          <a:p>
            <a:pPr marL="342900" indent="-3429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92699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9212" y="1228323"/>
            <a:ext cx="2884868" cy="28848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2" y="1228323"/>
            <a:ext cx="2890234" cy="28902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212" y="3886200"/>
            <a:ext cx="2878474" cy="281146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6213" y="3966693"/>
            <a:ext cx="2808668" cy="2708431"/>
          </a:xfrm>
          <a:prstGeom prst="rect">
            <a:avLst/>
          </a:prstGeom>
        </p:spPr>
      </p:pic>
      <p:sp>
        <p:nvSpPr>
          <p:cNvPr id="7" name="TextBox 6"/>
          <p:cNvSpPr txBox="1"/>
          <p:nvPr/>
        </p:nvSpPr>
        <p:spPr>
          <a:xfrm>
            <a:off x="608012" y="2667000"/>
            <a:ext cx="5486400" cy="1754326"/>
          </a:xfrm>
          <a:prstGeom prst="rect">
            <a:avLst/>
          </a:prstGeom>
          <a:noFill/>
        </p:spPr>
        <p:txBody>
          <a:bodyPr wrap="square" rtlCol="0">
            <a:spAutoFit/>
          </a:bodyPr>
          <a:lstStyle/>
          <a:p>
            <a:pPr>
              <a:lnSpc>
                <a:spcPct val="90000"/>
              </a:lnSpc>
            </a:pPr>
            <a:r>
              <a:rPr lang="en-US" sz="2400" dirty="0" smtClean="0"/>
              <a:t>Based on the released California payroll data between 2011 to 2014, this project mainly focus on analyzing the trends of total income and the income geographic distribution </a:t>
            </a:r>
            <a:endParaRPr lang="en-US" sz="2400" dirty="0"/>
          </a:p>
        </p:txBody>
      </p:sp>
    </p:spTree>
    <p:extLst>
      <p:ext uri="{BB962C8B-B14F-4D97-AF65-F5344CB8AC3E}">
        <p14:creationId xmlns:p14="http://schemas.microsoft.com/office/powerpoint/2010/main" val="28590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 </a:t>
            </a:r>
            <a:endParaRPr lang="en-US" dirty="0"/>
          </a:p>
        </p:txBody>
      </p:sp>
      <p:sp>
        <p:nvSpPr>
          <p:cNvPr id="9" name="TextBox 8"/>
          <p:cNvSpPr txBox="1"/>
          <p:nvPr/>
        </p:nvSpPr>
        <p:spPr>
          <a:xfrm>
            <a:off x="1217614" y="1752600"/>
            <a:ext cx="9601198" cy="541071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smtClean="0"/>
              <a:t>Data Source: California payroll data set from 2011 to 2014</a:t>
            </a:r>
          </a:p>
          <a:p>
            <a:pPr marL="342900" indent="-342900">
              <a:lnSpc>
                <a:spcPct val="90000"/>
              </a:lnSpc>
              <a:buFont typeface="Arial" panose="020B0604020202020204" pitchFamily="34" charset="0"/>
              <a:buChar char="•"/>
            </a:pPr>
            <a:r>
              <a:rPr lang="en-US" sz="2400" dirty="0"/>
              <a:t>Data </a:t>
            </a:r>
            <a:r>
              <a:rPr lang="en-US" sz="2400" dirty="0" smtClean="0"/>
              <a:t>Size and effective records</a:t>
            </a:r>
          </a:p>
          <a:p>
            <a:pPr>
              <a:lnSpc>
                <a:spcPct val="90000"/>
              </a:lnSpc>
            </a:pPr>
            <a:r>
              <a:rPr lang="en-US" sz="2400" dirty="0" smtClean="0"/>
              <a:t>	total: </a:t>
            </a:r>
            <a:r>
              <a:rPr lang="en-US" sz="2400" dirty="0" smtClean="0">
                <a:solidFill>
                  <a:srgbClr val="FF3300"/>
                </a:solidFill>
              </a:rPr>
              <a:t>960.6MB</a:t>
            </a:r>
          </a:p>
          <a:p>
            <a:pPr>
              <a:lnSpc>
                <a:spcPct val="90000"/>
              </a:lnSpc>
            </a:pPr>
            <a:r>
              <a:rPr lang="en-US" sz="2400" dirty="0"/>
              <a:t>	</a:t>
            </a:r>
            <a:r>
              <a:rPr lang="en-US" sz="2400" dirty="0" smtClean="0"/>
              <a:t>2011</a:t>
            </a:r>
            <a:r>
              <a:rPr lang="en-US" sz="2400" dirty="0"/>
              <a:t>:</a:t>
            </a:r>
            <a:r>
              <a:rPr lang="en-US" sz="2400" dirty="0" smtClean="0"/>
              <a:t> </a:t>
            </a:r>
            <a:r>
              <a:rPr lang="en-US" sz="2400" dirty="0" smtClean="0">
                <a:solidFill>
                  <a:srgbClr val="FF3300"/>
                </a:solidFill>
              </a:rPr>
              <a:t>~1.2 million </a:t>
            </a:r>
            <a:r>
              <a:rPr lang="en-US" sz="2400" dirty="0"/>
              <a:t>payroll records</a:t>
            </a:r>
            <a:br>
              <a:rPr lang="en-US" sz="2400" dirty="0"/>
            </a:br>
            <a:r>
              <a:rPr lang="en-US" sz="2400" dirty="0" smtClean="0"/>
              <a:t>	2012</a:t>
            </a:r>
            <a:r>
              <a:rPr lang="en-US" sz="2400" dirty="0"/>
              <a:t>:</a:t>
            </a:r>
            <a:r>
              <a:rPr lang="en-US" sz="2400" dirty="0" smtClean="0"/>
              <a:t> </a:t>
            </a:r>
            <a:r>
              <a:rPr lang="en-US" sz="2400" dirty="0" smtClean="0">
                <a:solidFill>
                  <a:srgbClr val="FF3300"/>
                </a:solidFill>
              </a:rPr>
              <a:t>~2.0 million </a:t>
            </a:r>
            <a:r>
              <a:rPr lang="en-US" sz="2400" dirty="0"/>
              <a:t>payroll records</a:t>
            </a:r>
            <a:br>
              <a:rPr lang="en-US" sz="2400" dirty="0"/>
            </a:br>
            <a:r>
              <a:rPr lang="en-US" sz="2400" dirty="0" smtClean="0"/>
              <a:t>	2013</a:t>
            </a:r>
            <a:r>
              <a:rPr lang="en-US" sz="2400" dirty="0"/>
              <a:t>:</a:t>
            </a:r>
            <a:r>
              <a:rPr lang="en-US" sz="2400" dirty="0" smtClean="0"/>
              <a:t> </a:t>
            </a:r>
            <a:r>
              <a:rPr lang="en-US" sz="2400" dirty="0" smtClean="0">
                <a:solidFill>
                  <a:srgbClr val="FF3300"/>
                </a:solidFill>
              </a:rPr>
              <a:t>~2.3 million </a:t>
            </a:r>
            <a:r>
              <a:rPr lang="en-US" sz="2400" dirty="0"/>
              <a:t>payroll records</a:t>
            </a:r>
            <a:br>
              <a:rPr lang="en-US" sz="2400" dirty="0"/>
            </a:br>
            <a:r>
              <a:rPr lang="en-US" sz="2400" dirty="0" smtClean="0"/>
              <a:t>	2014</a:t>
            </a:r>
            <a:r>
              <a:rPr lang="en-US" sz="2400" dirty="0"/>
              <a:t>:</a:t>
            </a:r>
            <a:r>
              <a:rPr lang="en-US" sz="2400" dirty="0" smtClean="0"/>
              <a:t> </a:t>
            </a:r>
            <a:r>
              <a:rPr lang="en-US" sz="2400" dirty="0" smtClean="0">
                <a:solidFill>
                  <a:srgbClr val="FF3300"/>
                </a:solidFill>
              </a:rPr>
              <a:t>~2.4 million </a:t>
            </a:r>
            <a:r>
              <a:rPr lang="en-US" sz="2400" dirty="0"/>
              <a:t>payroll </a:t>
            </a:r>
            <a:r>
              <a:rPr lang="en-US" sz="2400" dirty="0" smtClean="0"/>
              <a:t>records</a:t>
            </a:r>
          </a:p>
          <a:p>
            <a:pPr marL="342900" indent="-342900">
              <a:lnSpc>
                <a:spcPct val="90000"/>
              </a:lnSpc>
              <a:buFont typeface="Arial" panose="020B0604020202020204" pitchFamily="34" charset="0"/>
              <a:buChar char="•"/>
            </a:pPr>
            <a:r>
              <a:rPr lang="en-US" sz="2400" dirty="0" smtClean="0"/>
              <a:t>Effective </a:t>
            </a:r>
            <a:r>
              <a:rPr lang="en-US" sz="2400" dirty="0"/>
              <a:t>locations </a:t>
            </a:r>
            <a:r>
              <a:rPr lang="en-US" sz="2400" dirty="0" smtClean="0"/>
              <a:t>analyzed: over </a:t>
            </a:r>
            <a:r>
              <a:rPr lang="en-US" sz="2400" dirty="0" smtClean="0">
                <a:solidFill>
                  <a:srgbClr val="FF3300"/>
                </a:solidFill>
              </a:rPr>
              <a:t>1200</a:t>
            </a:r>
            <a:r>
              <a:rPr lang="en-US" sz="2400" dirty="0" smtClean="0"/>
              <a:t> cities</a:t>
            </a:r>
          </a:p>
          <a:p>
            <a:pPr marL="342900" indent="-342900">
              <a:lnSpc>
                <a:spcPct val="90000"/>
              </a:lnSpc>
              <a:buFont typeface="Arial" panose="020B0604020202020204" pitchFamily="34" charset="0"/>
              <a:buChar char="•"/>
            </a:pPr>
            <a:r>
              <a:rPr lang="en-US" sz="2400" dirty="0"/>
              <a:t>Parallelized </a:t>
            </a:r>
            <a:r>
              <a:rPr lang="en-US" sz="2400" dirty="0" smtClean="0"/>
              <a:t>threads: 8-34 </a:t>
            </a:r>
            <a:r>
              <a:rPr lang="en-US" sz="2400" dirty="0"/>
              <a:t>threads, according to data </a:t>
            </a:r>
            <a:r>
              <a:rPr lang="en-US" sz="2400" dirty="0" smtClean="0"/>
              <a:t>size</a:t>
            </a:r>
          </a:p>
          <a:p>
            <a:pPr marL="342900" indent="-342900">
              <a:lnSpc>
                <a:spcPct val="90000"/>
              </a:lnSpc>
              <a:buFont typeface="Arial" panose="020B0604020202020204" pitchFamily="34" charset="0"/>
              <a:buChar char="•"/>
            </a:pPr>
            <a:r>
              <a:rPr lang="en-US" sz="2400" dirty="0" smtClean="0"/>
              <a:t>Data Format (</a:t>
            </a:r>
            <a:r>
              <a:rPr lang="en-US" sz="2400" dirty="0"/>
              <a:t> </a:t>
            </a:r>
            <a:r>
              <a:rPr lang="en-US" sz="2400" dirty="0" smtClean="0"/>
              <a:t>150MB to 250MB csv file for each year):</a:t>
            </a:r>
            <a:r>
              <a:rPr lang="en-US" sz="2400" dirty="0"/>
              <a:t/>
            </a:r>
            <a:br>
              <a:rPr lang="en-US" sz="2400" dirty="0"/>
            </a:br>
            <a:r>
              <a:rPr lang="en-US" sz="2400" dirty="0" smtClean="0"/>
              <a:t>“Employee Name”, “Job Title”, “Base Pay”, “Overtime Pay”, “Other Pay”, “Benefits”, “Total Pay”, “Total </a:t>
            </a:r>
            <a:r>
              <a:rPr lang="en-US" sz="2400" dirty="0"/>
              <a:t>Pay &amp; </a:t>
            </a:r>
            <a:r>
              <a:rPr lang="en-US" sz="2400" dirty="0" smtClean="0"/>
              <a:t>Benefits”, “Year”, “Notes”, “Agency (City name)”</a:t>
            </a:r>
            <a:endParaRPr lang="en-US" sz="2400" dirty="0"/>
          </a:p>
          <a:p>
            <a:pPr marL="342900" indent="-342900">
              <a:lnSpc>
                <a:spcPct val="90000"/>
              </a:lnSpc>
              <a:buFont typeface="Arial" panose="020B0604020202020204" pitchFamily="34" charset="0"/>
              <a:buChar char="•"/>
            </a:pPr>
            <a:endParaRPr lang="en-US" sz="2400" dirty="0"/>
          </a:p>
          <a:p>
            <a:pPr>
              <a:lnSpc>
                <a:spcPct val="90000"/>
              </a:lnSpc>
            </a:pPr>
            <a:r>
              <a:rPr lang="en-US" sz="2400" dirty="0"/>
              <a:t/>
            </a:r>
            <a:br>
              <a:rPr lang="en-US" sz="2400" dirty="0"/>
            </a:br>
            <a:endParaRPr lang="en-US" sz="2400" dirty="0"/>
          </a:p>
        </p:txBody>
      </p:sp>
    </p:spTree>
    <p:extLst>
      <p:ext uri="{BB962C8B-B14F-4D97-AF65-F5344CB8AC3E}">
        <p14:creationId xmlns:p14="http://schemas.microsoft.com/office/powerpoint/2010/main" val="23788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payroll compare </a:t>
            </a:r>
            <a:endParaRPr lang="en-US" dirty="0"/>
          </a:p>
        </p:txBody>
      </p:sp>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1" name="Freeform 20"/>
          <p:cNvSpPr/>
          <p:nvPr/>
        </p:nvSpPr>
        <p:spPr>
          <a:xfrm flipV="1">
            <a:off x="7218652" y="2742692"/>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2" name="Freeform 21"/>
          <p:cNvSpPr/>
          <p:nvPr/>
        </p:nvSpPr>
        <p:spPr>
          <a:xfrm flipV="1">
            <a:off x="8643812" y="4379116"/>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3" name="Freeform 22"/>
          <p:cNvSpPr/>
          <p:nvPr/>
        </p:nvSpPr>
        <p:spPr>
          <a:xfrm flipV="1">
            <a:off x="9079943" y="4864886"/>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0" name="Freeform 19"/>
          <p:cNvSpPr/>
          <p:nvPr/>
        </p:nvSpPr>
        <p:spPr>
          <a:xfrm flipV="1">
            <a:off x="7256172" y="2818083"/>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4" name="Freeform 23"/>
          <p:cNvSpPr/>
          <p:nvPr/>
        </p:nvSpPr>
        <p:spPr>
          <a:xfrm flipV="1">
            <a:off x="8735677" y="4390515"/>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5" name="Freeform 24"/>
          <p:cNvSpPr/>
          <p:nvPr/>
        </p:nvSpPr>
        <p:spPr>
          <a:xfrm flipV="1">
            <a:off x="9223838" y="4887685"/>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6" name="Freeform 25"/>
          <p:cNvSpPr/>
          <p:nvPr/>
        </p:nvSpPr>
        <p:spPr>
          <a:xfrm flipV="1">
            <a:off x="9273648" y="4747443"/>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7" name="Freeform 26"/>
          <p:cNvSpPr/>
          <p:nvPr/>
        </p:nvSpPr>
        <p:spPr>
          <a:xfrm flipV="1">
            <a:off x="8260231" y="152400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33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8" name="Freeform 27"/>
          <p:cNvSpPr/>
          <p:nvPr/>
        </p:nvSpPr>
        <p:spPr>
          <a:xfrm flipV="1">
            <a:off x="8643812" y="3262806"/>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66"/>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9" name="Freeform 28"/>
          <p:cNvSpPr/>
          <p:nvPr/>
        </p:nvSpPr>
        <p:spPr>
          <a:xfrm flipH="1" flipV="1">
            <a:off x="7999411" y="3505200"/>
            <a:ext cx="431465" cy="304799"/>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7030A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pic>
        <p:nvPicPr>
          <p:cNvPr id="8" name="Picture 7"/>
          <p:cNvPicPr>
            <a:picLocks noChangeAspect="1"/>
          </p:cNvPicPr>
          <p:nvPr/>
        </p:nvPicPr>
        <p:blipFill>
          <a:blip r:embed="rId2"/>
          <a:stretch>
            <a:fillRect/>
          </a:stretch>
        </p:blipFill>
        <p:spPr>
          <a:xfrm>
            <a:off x="5458910" y="701899"/>
            <a:ext cx="6369803" cy="4800600"/>
          </a:xfrm>
          <a:prstGeom prst="rect">
            <a:avLst/>
          </a:prstGeom>
        </p:spPr>
      </p:pic>
      <p:sp>
        <p:nvSpPr>
          <p:cNvPr id="3" name="文本框 2"/>
          <p:cNvSpPr txBox="1"/>
          <p:nvPr/>
        </p:nvSpPr>
        <p:spPr>
          <a:xfrm>
            <a:off x="74612" y="76200"/>
            <a:ext cx="3200400" cy="341632"/>
          </a:xfrm>
          <a:prstGeom prst="rect">
            <a:avLst/>
          </a:prstGeom>
          <a:noFill/>
        </p:spPr>
        <p:txBody>
          <a:bodyPr wrap="square" rtlCol="0">
            <a:spAutoFit/>
          </a:bodyPr>
          <a:lstStyle/>
          <a:p>
            <a:pPr>
              <a:lnSpc>
                <a:spcPct val="90000"/>
              </a:lnSpc>
            </a:pPr>
            <a:r>
              <a:rPr lang="en-US" altLang="zh-CN" dirty="0">
                <a:solidFill>
                  <a:schemeClr val="accent1">
                    <a:lumMod val="75000"/>
                  </a:schemeClr>
                </a:solidFill>
              </a:rPr>
              <a:t>Views Over the Years</a:t>
            </a:r>
          </a:p>
        </p:txBody>
      </p:sp>
    </p:spTree>
    <p:extLst>
      <p:ext uri="{BB962C8B-B14F-4D97-AF65-F5344CB8AC3E}">
        <p14:creationId xmlns:p14="http://schemas.microsoft.com/office/powerpoint/2010/main" val="3027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income comparison among years </a:t>
            </a:r>
            <a:endParaRPr lang="en-US" dirty="0"/>
          </a:p>
        </p:txBody>
      </p:sp>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612" y="838200"/>
            <a:ext cx="6543326" cy="4931669"/>
          </a:xfrm>
          <a:prstGeom prst="rect">
            <a:avLst/>
          </a:prstGeom>
        </p:spPr>
      </p:pic>
      <p:sp>
        <p:nvSpPr>
          <p:cNvPr id="4" name="TextBox 3"/>
          <p:cNvSpPr txBox="1"/>
          <p:nvPr/>
        </p:nvSpPr>
        <p:spPr>
          <a:xfrm>
            <a:off x="684213" y="4572000"/>
            <a:ext cx="4495799" cy="1754326"/>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smtClean="0"/>
              <a:t>Total Income trends among years</a:t>
            </a:r>
          </a:p>
          <a:p>
            <a:pPr marL="342900" indent="-342900">
              <a:lnSpc>
                <a:spcPct val="90000"/>
              </a:lnSpc>
              <a:buFont typeface="Arial" panose="020B0604020202020204" pitchFamily="34" charset="0"/>
              <a:buChar char="•"/>
            </a:pPr>
            <a:r>
              <a:rPr lang="en-US" sz="2400" dirty="0" smtClean="0"/>
              <a:t>Difference between average total income and medium total income </a:t>
            </a:r>
            <a:endParaRPr lang="en-US" sz="2400" dirty="0"/>
          </a:p>
        </p:txBody>
      </p:sp>
      <p:sp>
        <p:nvSpPr>
          <p:cNvPr id="8" name="文本框 7"/>
          <p:cNvSpPr txBox="1"/>
          <p:nvPr/>
        </p:nvSpPr>
        <p:spPr>
          <a:xfrm>
            <a:off x="74612" y="76200"/>
            <a:ext cx="3124200" cy="341632"/>
          </a:xfrm>
          <a:prstGeom prst="rect">
            <a:avLst/>
          </a:prstGeom>
          <a:noFill/>
        </p:spPr>
        <p:txBody>
          <a:bodyPr wrap="square" rtlCol="0">
            <a:spAutoFit/>
          </a:bodyPr>
          <a:lstStyle/>
          <a:p>
            <a:pPr>
              <a:lnSpc>
                <a:spcPct val="90000"/>
              </a:lnSpc>
            </a:pPr>
            <a:r>
              <a:rPr lang="en-US" altLang="zh-CN" dirty="0">
                <a:solidFill>
                  <a:schemeClr val="accent1">
                    <a:lumMod val="75000"/>
                  </a:schemeClr>
                </a:solidFill>
              </a:rPr>
              <a:t>Views Over the Years</a:t>
            </a:r>
          </a:p>
        </p:txBody>
      </p:sp>
    </p:spTree>
    <p:extLst>
      <p:ext uri="{BB962C8B-B14F-4D97-AF65-F5344CB8AC3E}">
        <p14:creationId xmlns:p14="http://schemas.microsoft.com/office/powerpoint/2010/main" val="316010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2011 California average income </a:t>
            </a:r>
            <a:endParaRPr lang="en-US" dirty="0"/>
          </a:p>
        </p:txBody>
      </p:sp>
      <p:sp>
        <p:nvSpPr>
          <p:cNvPr id="5" name="Picture Placeholder 4"/>
          <p:cNvSpPr>
            <a:spLocks noGrp="1"/>
          </p:cNvSpPr>
          <p:nvPr>
            <p:ph type="pic" idx="1"/>
          </p:nvPr>
        </p:nvSpPr>
        <p:spPr/>
      </p:sp>
      <p:pic>
        <p:nvPicPr>
          <p:cNvPr id="6" name="Picture 5"/>
          <p:cNvPicPr>
            <a:picLocks noChangeAspect="1"/>
          </p:cNvPicPr>
          <p:nvPr/>
        </p:nvPicPr>
        <p:blipFill>
          <a:blip r:embed="rId2"/>
          <a:stretch>
            <a:fillRect/>
          </a:stretch>
        </p:blipFill>
        <p:spPr>
          <a:xfrm>
            <a:off x="5484812" y="315095"/>
            <a:ext cx="6248400" cy="6079525"/>
          </a:xfrm>
          <a:prstGeom prst="rect">
            <a:avLst/>
          </a:prstGeom>
        </p:spPr>
      </p:pic>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6" name="Freeform 15"/>
          <p:cNvSpPr/>
          <p:nvPr/>
        </p:nvSpPr>
        <p:spPr>
          <a:xfrm flipV="1">
            <a:off x="912812" y="414494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7" name="Freeform 16"/>
          <p:cNvSpPr/>
          <p:nvPr/>
        </p:nvSpPr>
        <p:spPr>
          <a:xfrm flipV="1">
            <a:off x="904600" y="4554547"/>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8" name="Freeform 17"/>
          <p:cNvSpPr/>
          <p:nvPr/>
        </p:nvSpPr>
        <p:spPr>
          <a:xfrm flipV="1">
            <a:off x="929440" y="4864887"/>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9" name="TextBox 18"/>
          <p:cNvSpPr txBox="1"/>
          <p:nvPr/>
        </p:nvSpPr>
        <p:spPr>
          <a:xfrm>
            <a:off x="1370012" y="4144940"/>
            <a:ext cx="3276600" cy="2086725"/>
          </a:xfrm>
          <a:prstGeom prst="rect">
            <a:avLst/>
          </a:prstGeom>
          <a:noFill/>
        </p:spPr>
        <p:txBody>
          <a:bodyPr wrap="square" rtlCol="0">
            <a:spAutoFit/>
          </a:bodyPr>
          <a:lstStyle/>
          <a:p>
            <a:pPr>
              <a:lnSpc>
                <a:spcPct val="90000"/>
              </a:lnSpc>
            </a:pPr>
            <a:r>
              <a:rPr lang="en-US" sz="2400" dirty="0" smtClean="0"/>
              <a:t>San Francisco bay area </a:t>
            </a:r>
          </a:p>
          <a:p>
            <a:pPr>
              <a:lnSpc>
                <a:spcPct val="90000"/>
              </a:lnSpc>
            </a:pPr>
            <a:r>
              <a:rPr lang="en-US" sz="2400" dirty="0" smtClean="0"/>
              <a:t>Los Angeles</a:t>
            </a:r>
          </a:p>
          <a:p>
            <a:pPr>
              <a:lnSpc>
                <a:spcPct val="90000"/>
              </a:lnSpc>
            </a:pPr>
            <a:r>
              <a:rPr lang="en-US" sz="2400" dirty="0" smtClean="0"/>
              <a:t>San Diego </a:t>
            </a:r>
          </a:p>
          <a:p>
            <a:pPr>
              <a:lnSpc>
                <a:spcPct val="90000"/>
              </a:lnSpc>
            </a:pPr>
            <a:r>
              <a:rPr lang="en-US" sz="2400" dirty="0" smtClean="0"/>
              <a:t> </a:t>
            </a:r>
          </a:p>
          <a:p>
            <a:pPr>
              <a:lnSpc>
                <a:spcPct val="90000"/>
              </a:lnSpc>
            </a:pPr>
            <a:endParaRPr lang="en-US" sz="2400" dirty="0" smtClean="0"/>
          </a:p>
          <a:p>
            <a:pPr>
              <a:lnSpc>
                <a:spcPct val="90000"/>
              </a:lnSpc>
            </a:pPr>
            <a:endParaRPr lang="en-US" sz="2400" dirty="0"/>
          </a:p>
        </p:txBody>
      </p:sp>
      <p:sp>
        <p:nvSpPr>
          <p:cNvPr id="3" name="矩形 2"/>
          <p:cNvSpPr/>
          <p:nvPr/>
        </p:nvSpPr>
        <p:spPr>
          <a:xfrm>
            <a:off x="150812" y="85943"/>
            <a:ext cx="1630575" cy="341632"/>
          </a:xfrm>
          <a:prstGeom prst="rect">
            <a:avLst/>
          </a:prstGeom>
        </p:spPr>
        <p:txBody>
          <a:bodyPr wrap="none">
            <a:spAutoFit/>
          </a:bodyPr>
          <a:lstStyle/>
          <a:p>
            <a:pPr>
              <a:lnSpc>
                <a:spcPct val="90000"/>
              </a:lnSpc>
            </a:pPr>
            <a:r>
              <a:rPr lang="en-US" altLang="zh-CN" dirty="0">
                <a:solidFill>
                  <a:schemeClr val="accent1">
                    <a:lumMod val="75000"/>
                  </a:schemeClr>
                </a:solidFill>
              </a:rPr>
              <a:t>Major Findings </a:t>
            </a:r>
          </a:p>
        </p:txBody>
      </p:sp>
    </p:spTree>
    <p:extLst>
      <p:ext uri="{BB962C8B-B14F-4D97-AF65-F5344CB8AC3E}">
        <p14:creationId xmlns:p14="http://schemas.microsoft.com/office/powerpoint/2010/main" val="13398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2012 California average income </a:t>
            </a:r>
            <a:endParaRPr lang="en-US" dirty="0"/>
          </a:p>
        </p:txBody>
      </p:sp>
      <p:pic>
        <p:nvPicPr>
          <p:cNvPr id="3" name="Picture Placeholder 2"/>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351" b="1351"/>
          <a:stretch>
            <a:fillRect/>
          </a:stretch>
        </p:blipFill>
        <p:spPr>
          <a:xfrm>
            <a:off x="5637212" y="463377"/>
            <a:ext cx="6019800" cy="5857103"/>
          </a:xfrm>
        </p:spPr>
      </p:pic>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6" name="Freeform 15"/>
          <p:cNvSpPr/>
          <p:nvPr/>
        </p:nvSpPr>
        <p:spPr>
          <a:xfrm flipV="1">
            <a:off x="912812" y="414494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7" name="Freeform 16"/>
          <p:cNvSpPr/>
          <p:nvPr/>
        </p:nvSpPr>
        <p:spPr>
          <a:xfrm flipV="1">
            <a:off x="904600" y="4554547"/>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8" name="Freeform 17"/>
          <p:cNvSpPr/>
          <p:nvPr/>
        </p:nvSpPr>
        <p:spPr>
          <a:xfrm flipV="1">
            <a:off x="929440" y="4864887"/>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9" name="TextBox 18"/>
          <p:cNvSpPr txBox="1"/>
          <p:nvPr/>
        </p:nvSpPr>
        <p:spPr>
          <a:xfrm>
            <a:off x="1370012" y="4144940"/>
            <a:ext cx="3276600" cy="2086725"/>
          </a:xfrm>
          <a:prstGeom prst="rect">
            <a:avLst/>
          </a:prstGeom>
          <a:noFill/>
        </p:spPr>
        <p:txBody>
          <a:bodyPr wrap="square" rtlCol="0">
            <a:spAutoFit/>
          </a:bodyPr>
          <a:lstStyle/>
          <a:p>
            <a:pPr>
              <a:lnSpc>
                <a:spcPct val="90000"/>
              </a:lnSpc>
            </a:pPr>
            <a:r>
              <a:rPr lang="en-US" sz="2400" dirty="0" smtClean="0"/>
              <a:t>San Francisco bay area </a:t>
            </a:r>
          </a:p>
          <a:p>
            <a:pPr>
              <a:lnSpc>
                <a:spcPct val="90000"/>
              </a:lnSpc>
            </a:pPr>
            <a:r>
              <a:rPr lang="en-US" sz="2400" dirty="0" smtClean="0"/>
              <a:t>Los Angeles</a:t>
            </a:r>
          </a:p>
          <a:p>
            <a:pPr>
              <a:lnSpc>
                <a:spcPct val="90000"/>
              </a:lnSpc>
            </a:pPr>
            <a:r>
              <a:rPr lang="en-US" sz="2400" dirty="0" smtClean="0"/>
              <a:t>San Diego </a:t>
            </a:r>
          </a:p>
          <a:p>
            <a:pPr>
              <a:lnSpc>
                <a:spcPct val="90000"/>
              </a:lnSpc>
            </a:pPr>
            <a:r>
              <a:rPr lang="en-US" sz="2400" dirty="0" smtClean="0"/>
              <a:t> </a:t>
            </a:r>
          </a:p>
          <a:p>
            <a:pPr>
              <a:lnSpc>
                <a:spcPct val="90000"/>
              </a:lnSpc>
            </a:pPr>
            <a:endParaRPr lang="en-US" sz="2400" dirty="0" smtClean="0"/>
          </a:p>
          <a:p>
            <a:pPr>
              <a:lnSpc>
                <a:spcPct val="90000"/>
              </a:lnSpc>
            </a:pPr>
            <a:endParaRPr lang="en-US" sz="2400" dirty="0"/>
          </a:p>
        </p:txBody>
      </p:sp>
      <p:sp>
        <p:nvSpPr>
          <p:cNvPr id="15" name="矩形 14"/>
          <p:cNvSpPr/>
          <p:nvPr/>
        </p:nvSpPr>
        <p:spPr>
          <a:xfrm>
            <a:off x="150812" y="85943"/>
            <a:ext cx="1630575" cy="341632"/>
          </a:xfrm>
          <a:prstGeom prst="rect">
            <a:avLst/>
          </a:prstGeom>
        </p:spPr>
        <p:txBody>
          <a:bodyPr wrap="none">
            <a:spAutoFit/>
          </a:bodyPr>
          <a:lstStyle/>
          <a:p>
            <a:pPr>
              <a:lnSpc>
                <a:spcPct val="90000"/>
              </a:lnSpc>
            </a:pPr>
            <a:r>
              <a:rPr lang="en-US" altLang="zh-CN" dirty="0">
                <a:solidFill>
                  <a:schemeClr val="accent1">
                    <a:lumMod val="75000"/>
                  </a:schemeClr>
                </a:solidFill>
              </a:rPr>
              <a:t>Major Findings </a:t>
            </a:r>
          </a:p>
        </p:txBody>
      </p:sp>
    </p:spTree>
    <p:extLst>
      <p:ext uri="{BB962C8B-B14F-4D97-AF65-F5344CB8AC3E}">
        <p14:creationId xmlns:p14="http://schemas.microsoft.com/office/powerpoint/2010/main" val="18501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2013 California average income </a:t>
            </a:r>
            <a:endParaRPr lang="en-US" dirty="0"/>
          </a:p>
        </p:txBody>
      </p:sp>
      <p:sp>
        <p:nvSpPr>
          <p:cNvPr id="9" name="Rectangle 8"/>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1" name="Rectangle 10"/>
          <p:cNvSpPr/>
          <p:nvPr/>
        </p:nvSpPr>
        <p:spPr>
          <a:xfrm>
            <a:off x="5973225"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Freeform 11"/>
          <p:cNvSpPr/>
          <p:nvPr/>
        </p:nvSpPr>
        <p:spPr>
          <a:xfrm flipV="1">
            <a:off x="7237412" y="2893474"/>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3" name="Freeform 12"/>
          <p:cNvSpPr/>
          <p:nvPr/>
        </p:nvSpPr>
        <p:spPr>
          <a:xfrm flipV="1">
            <a:off x="8837612" y="4442102"/>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4" name="Freeform 13"/>
          <p:cNvSpPr/>
          <p:nvPr/>
        </p:nvSpPr>
        <p:spPr>
          <a:xfrm flipV="1">
            <a:off x="9218612" y="4905408"/>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6" name="Freeform 15"/>
          <p:cNvSpPr/>
          <p:nvPr/>
        </p:nvSpPr>
        <p:spPr>
          <a:xfrm flipV="1">
            <a:off x="912812" y="4144940"/>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7" name="Freeform 16"/>
          <p:cNvSpPr/>
          <p:nvPr/>
        </p:nvSpPr>
        <p:spPr>
          <a:xfrm flipV="1">
            <a:off x="904600" y="4554547"/>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8" name="Freeform 17"/>
          <p:cNvSpPr/>
          <p:nvPr/>
        </p:nvSpPr>
        <p:spPr>
          <a:xfrm flipV="1">
            <a:off x="929440" y="4864887"/>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19" name="TextBox 18"/>
          <p:cNvSpPr txBox="1"/>
          <p:nvPr/>
        </p:nvSpPr>
        <p:spPr>
          <a:xfrm>
            <a:off x="1367389" y="4144940"/>
            <a:ext cx="3276600" cy="2086725"/>
          </a:xfrm>
          <a:prstGeom prst="rect">
            <a:avLst/>
          </a:prstGeom>
          <a:noFill/>
        </p:spPr>
        <p:txBody>
          <a:bodyPr wrap="square" rtlCol="0">
            <a:spAutoFit/>
          </a:bodyPr>
          <a:lstStyle/>
          <a:p>
            <a:pPr>
              <a:lnSpc>
                <a:spcPct val="90000"/>
              </a:lnSpc>
            </a:pPr>
            <a:r>
              <a:rPr lang="en-US" sz="2400" dirty="0" smtClean="0"/>
              <a:t>San Francisco bay area </a:t>
            </a:r>
          </a:p>
          <a:p>
            <a:pPr>
              <a:lnSpc>
                <a:spcPct val="90000"/>
              </a:lnSpc>
            </a:pPr>
            <a:r>
              <a:rPr lang="en-US" sz="2400" dirty="0" smtClean="0"/>
              <a:t>Los Angeles</a:t>
            </a:r>
          </a:p>
          <a:p>
            <a:pPr>
              <a:lnSpc>
                <a:spcPct val="90000"/>
              </a:lnSpc>
            </a:pPr>
            <a:r>
              <a:rPr lang="en-US" sz="2400" dirty="0" smtClean="0"/>
              <a:t>San Diego </a:t>
            </a:r>
          </a:p>
          <a:p>
            <a:pPr>
              <a:lnSpc>
                <a:spcPct val="90000"/>
              </a:lnSpc>
            </a:pPr>
            <a:r>
              <a:rPr lang="en-US" sz="2400" dirty="0" smtClean="0"/>
              <a:t> </a:t>
            </a:r>
          </a:p>
          <a:p>
            <a:pPr>
              <a:lnSpc>
                <a:spcPct val="90000"/>
              </a:lnSpc>
            </a:pPr>
            <a:endParaRPr lang="en-US" sz="2400" dirty="0" smtClean="0"/>
          </a:p>
          <a:p>
            <a:pPr>
              <a:lnSpc>
                <a:spcPct val="90000"/>
              </a:lnSpc>
            </a:pPr>
            <a:endParaRPr lang="en-US" sz="2400" dirty="0"/>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351" b="1351"/>
          <a:stretch>
            <a:fillRect/>
          </a:stretch>
        </p:blipFill>
        <p:spPr>
          <a:xfrm>
            <a:off x="5484812" y="352852"/>
            <a:ext cx="6096000" cy="5931243"/>
          </a:xfrm>
        </p:spPr>
      </p:pic>
      <p:sp>
        <p:nvSpPr>
          <p:cNvPr id="21" name="Freeform 20"/>
          <p:cNvSpPr/>
          <p:nvPr/>
        </p:nvSpPr>
        <p:spPr>
          <a:xfrm flipV="1">
            <a:off x="7218652" y="2742692"/>
            <a:ext cx="304800" cy="350860"/>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FF0000"/>
          </a:solidFill>
          <a:ln w="19046" cap="flat">
            <a:solidFill>
              <a:srgbClr val="8DCFD8"/>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2" name="Freeform 21"/>
          <p:cNvSpPr/>
          <p:nvPr/>
        </p:nvSpPr>
        <p:spPr>
          <a:xfrm flipV="1">
            <a:off x="8643812" y="4379116"/>
            <a:ext cx="287407" cy="350861"/>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50"/>
          </a:solidFill>
          <a:ln w="19046" cap="flat">
            <a:solidFill>
              <a:srgbClr val="FDD077"/>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3" name="Freeform 22"/>
          <p:cNvSpPr/>
          <p:nvPr/>
        </p:nvSpPr>
        <p:spPr>
          <a:xfrm flipV="1">
            <a:off x="9079943" y="4864886"/>
            <a:ext cx="277337" cy="399985"/>
          </a:xfrm>
          <a:custGeom>
            <a:avLst/>
            <a:gdLst>
              <a:gd name="f0" fmla="val 10800000"/>
              <a:gd name="f1" fmla="val 5400000"/>
              <a:gd name="f2" fmla="val 180"/>
              <a:gd name="f3" fmla="val w"/>
              <a:gd name="f4" fmla="val h"/>
              <a:gd name="f5" fmla="val 0"/>
              <a:gd name="f6" fmla="val 277339"/>
              <a:gd name="f7" fmla="val 399987"/>
              <a:gd name="f8" fmla="val 159312"/>
              <a:gd name="f9" fmla="val 224497"/>
              <a:gd name="f10" fmla="val 347145"/>
              <a:gd name="f11" fmla="val 281960"/>
              <a:gd name="f12" fmla="val 216775"/>
              <a:gd name="f13" fmla="val 163933"/>
              <a:gd name="f14" fmla="val 132324"/>
              <a:gd name="f15" fmla="val 169382"/>
              <a:gd name="f16" fmla="val 69176"/>
              <a:gd name="f17" fmla="val 208407"/>
              <a:gd name="f18" fmla="val 50560"/>
              <a:gd name="f19" fmla="val 236018"/>
              <a:gd name="f20" fmla="val 44588"/>
              <a:gd name="f21" fmla="val 250139"/>
              <a:gd name="f22" fmla="val 41285"/>
              <a:gd name="f23" fmla="val 265664"/>
              <a:gd name="f24" fmla="val 94127"/>
              <a:gd name="f25" fmla="+- 0 0 -90"/>
              <a:gd name="f26" fmla="*/ f3 1 277339"/>
              <a:gd name="f27" fmla="*/ f4 1 399987"/>
              <a:gd name="f28" fmla="val f5"/>
              <a:gd name="f29" fmla="val f6"/>
              <a:gd name="f30" fmla="val f7"/>
              <a:gd name="f31" fmla="*/ f25 f0 1"/>
              <a:gd name="f32" fmla="+- f30 0 f28"/>
              <a:gd name="f33" fmla="+- f29 0 f28"/>
              <a:gd name="f34" fmla="*/ f31 1 f2"/>
              <a:gd name="f35" fmla="*/ f33 1 277339"/>
              <a:gd name="f36" fmla="*/ f32 1 399987"/>
              <a:gd name="f37" fmla="*/ 159312 f33 1"/>
              <a:gd name="f38" fmla="*/ 399987 f32 1"/>
              <a:gd name="f39" fmla="*/ 277339 f33 1"/>
              <a:gd name="f40" fmla="*/ 281960 f32 1"/>
              <a:gd name="f41" fmla="*/ 163933 f32 1"/>
              <a:gd name="f42" fmla="*/ 132324 f33 1"/>
              <a:gd name="f43" fmla="*/ 169382 f32 1"/>
              <a:gd name="f44" fmla="*/ 0 f33 1"/>
              <a:gd name="f45" fmla="*/ 0 f32 1"/>
              <a:gd name="f46" fmla="*/ 69176 f33 1"/>
              <a:gd name="f47" fmla="*/ 208407 f32 1"/>
              <a:gd name="f48" fmla="*/ 50560 f33 1"/>
              <a:gd name="f49" fmla="*/ 236018 f32 1"/>
              <a:gd name="f50" fmla="*/ 41285 f33 1"/>
              <a:gd name="f51" fmla="+- f34 0 f1"/>
              <a:gd name="f52" fmla="*/ f37 1 277339"/>
              <a:gd name="f53" fmla="*/ f38 1 399987"/>
              <a:gd name="f54" fmla="*/ f39 1 277339"/>
              <a:gd name="f55" fmla="*/ f40 1 399987"/>
              <a:gd name="f56" fmla="*/ f41 1 399987"/>
              <a:gd name="f57" fmla="*/ f42 1 277339"/>
              <a:gd name="f58" fmla="*/ f43 1 399987"/>
              <a:gd name="f59" fmla="*/ f44 1 277339"/>
              <a:gd name="f60" fmla="*/ f45 1 399987"/>
              <a:gd name="f61" fmla="*/ f46 1 277339"/>
              <a:gd name="f62" fmla="*/ f47 1 399987"/>
              <a:gd name="f63" fmla="*/ f48 1 277339"/>
              <a:gd name="f64" fmla="*/ f49 1 399987"/>
              <a:gd name="f65" fmla="*/ f50 1 277339"/>
              <a:gd name="f66" fmla="*/ f28 1 f35"/>
              <a:gd name="f67" fmla="*/ f29 1 f35"/>
              <a:gd name="f68" fmla="*/ f28 1 f36"/>
              <a:gd name="f69" fmla="*/ f30 1 f36"/>
              <a:gd name="f70" fmla="*/ f52 1 f35"/>
              <a:gd name="f71" fmla="*/ f53 1 f36"/>
              <a:gd name="f72" fmla="*/ f54 1 f35"/>
              <a:gd name="f73" fmla="*/ f55 1 f36"/>
              <a:gd name="f74" fmla="*/ f56 1 f36"/>
              <a:gd name="f75" fmla="*/ f57 1 f35"/>
              <a:gd name="f76" fmla="*/ f58 1 f36"/>
              <a:gd name="f77" fmla="*/ f59 1 f35"/>
              <a:gd name="f78" fmla="*/ f60 1 f36"/>
              <a:gd name="f79" fmla="*/ f61 1 f35"/>
              <a:gd name="f80" fmla="*/ f62 1 f36"/>
              <a:gd name="f81" fmla="*/ f63 1 f35"/>
              <a:gd name="f82" fmla="*/ f64 1 f36"/>
              <a:gd name="f83" fmla="*/ f65 1 f35"/>
              <a:gd name="f84" fmla="*/ f66 f26 1"/>
              <a:gd name="f85" fmla="*/ f67 f26 1"/>
              <a:gd name="f86" fmla="*/ f69 f27 1"/>
              <a:gd name="f87" fmla="*/ f68 f27 1"/>
              <a:gd name="f88" fmla="*/ f70 f26 1"/>
              <a:gd name="f89" fmla="*/ f71 f27 1"/>
              <a:gd name="f90" fmla="*/ f72 f26 1"/>
              <a:gd name="f91" fmla="*/ f73 f27 1"/>
              <a:gd name="f92" fmla="*/ f74 f27 1"/>
              <a:gd name="f93" fmla="*/ f75 f26 1"/>
              <a:gd name="f94" fmla="*/ f76 f27 1"/>
              <a:gd name="f95" fmla="*/ f77 f26 1"/>
              <a:gd name="f96" fmla="*/ f78 f27 1"/>
              <a:gd name="f97" fmla="*/ f79 f26 1"/>
              <a:gd name="f98" fmla="*/ f80 f27 1"/>
              <a:gd name="f99" fmla="*/ f81 f26 1"/>
              <a:gd name="f100" fmla="*/ f82 f27 1"/>
              <a:gd name="f101" fmla="*/ f83 f26 1"/>
            </a:gdLst>
            <a:ahLst/>
            <a:cxnLst>
              <a:cxn ang="3cd4">
                <a:pos x="hc" y="t"/>
              </a:cxn>
              <a:cxn ang="0">
                <a:pos x="r" y="vc"/>
              </a:cxn>
              <a:cxn ang="cd4">
                <a:pos x="hc" y="b"/>
              </a:cxn>
              <a:cxn ang="cd2">
                <a:pos x="l" y="vc"/>
              </a:cxn>
              <a:cxn ang="f51">
                <a:pos x="f88" y="f89"/>
              </a:cxn>
              <a:cxn ang="f51">
                <a:pos x="f90" y="f91"/>
              </a:cxn>
              <a:cxn ang="f51">
                <a:pos x="f88" y="f92"/>
              </a:cxn>
              <a:cxn ang="f51">
                <a:pos x="f93" y="f94"/>
              </a:cxn>
              <a:cxn ang="f51">
                <a:pos x="f95" y="f96"/>
              </a:cxn>
              <a:cxn ang="f51">
                <a:pos x="f97" y="f98"/>
              </a:cxn>
              <a:cxn ang="f51">
                <a:pos x="f99" y="f100"/>
              </a:cxn>
              <a:cxn ang="f51">
                <a:pos x="f101" y="f91"/>
              </a:cxn>
              <a:cxn ang="f51">
                <a:pos x="f88" y="f89"/>
              </a:cxn>
            </a:cxnLst>
            <a:rect l="f84" t="f87" r="f85" b="f86"/>
            <a:pathLst>
              <a:path w="277339" h="399987">
                <a:moveTo>
                  <a:pt x="f8" y="f7"/>
                </a:moveTo>
                <a:cubicBezTo>
                  <a:pt x="f9" y="f7"/>
                  <a:pt x="f6" y="f10"/>
                  <a:pt x="f6" y="f11"/>
                </a:cubicBezTo>
                <a:cubicBezTo>
                  <a:pt x="f6" y="f12"/>
                  <a:pt x="f9" y="f13"/>
                  <a:pt x="f8" y="f13"/>
                </a:cubicBezTo>
                <a:lnTo>
                  <a:pt x="f14" y="f15"/>
                </a:lnTo>
                <a:lnTo>
                  <a:pt x="f5" y="f5"/>
                </a:lnTo>
                <a:lnTo>
                  <a:pt x="f16" y="f17"/>
                </a:lnTo>
                <a:lnTo>
                  <a:pt x="f18" y="f19"/>
                </a:lnTo>
                <a:cubicBezTo>
                  <a:pt x="f20" y="f21"/>
                  <a:pt x="f22" y="f23"/>
                  <a:pt x="f22" y="f11"/>
                </a:cubicBezTo>
                <a:cubicBezTo>
                  <a:pt x="f22" y="f10"/>
                  <a:pt x="f24" y="f7"/>
                  <a:pt x="f8" y="f7"/>
                </a:cubicBezTo>
                <a:close/>
              </a:path>
            </a:pathLst>
          </a:custGeom>
          <a:solidFill>
            <a:srgbClr val="00B0F0"/>
          </a:solidFill>
          <a:ln w="19046" cap="flat">
            <a:solidFill>
              <a:srgbClr val="C7E292"/>
            </a:solidFill>
            <a:prstDash val="solid"/>
            <a:miter/>
          </a:ln>
          <a:effectLst>
            <a:outerShdw dist="38103" dir="5400000" algn="tl">
              <a:srgbClr val="000000">
                <a:alpha val="4000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20" name="矩形 19"/>
          <p:cNvSpPr/>
          <p:nvPr/>
        </p:nvSpPr>
        <p:spPr>
          <a:xfrm>
            <a:off x="150812" y="85943"/>
            <a:ext cx="1630575" cy="341632"/>
          </a:xfrm>
          <a:prstGeom prst="rect">
            <a:avLst/>
          </a:prstGeom>
        </p:spPr>
        <p:txBody>
          <a:bodyPr wrap="none">
            <a:spAutoFit/>
          </a:bodyPr>
          <a:lstStyle/>
          <a:p>
            <a:pPr>
              <a:lnSpc>
                <a:spcPct val="90000"/>
              </a:lnSpc>
            </a:pPr>
            <a:r>
              <a:rPr lang="en-US" altLang="zh-CN" dirty="0">
                <a:solidFill>
                  <a:schemeClr val="accent1">
                    <a:lumMod val="75000"/>
                  </a:schemeClr>
                </a:solidFill>
              </a:rPr>
              <a:t>Major Findings </a:t>
            </a:r>
          </a:p>
        </p:txBody>
      </p:sp>
    </p:spTree>
    <p:extLst>
      <p:ext uri="{BB962C8B-B14F-4D97-AF65-F5344CB8AC3E}">
        <p14:creationId xmlns:p14="http://schemas.microsoft.com/office/powerpoint/2010/main" val="232246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 id="{08D4E78C-E0D3-4CFA-9016-66440778EFE9}" vid="{8F138FB4-2C5F-4CC0-8028-C935752623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481E2F4-73D7-459B-8CF0-162726C90D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State history report presentation</Template>
  <TotalTime>0</TotalTime>
  <Words>317</Words>
  <Application>Microsoft Office PowerPoint</Application>
  <PresentationFormat>自定义</PresentationFormat>
  <Paragraphs>142</Paragraphs>
  <Slides>19</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宋体</vt:lpstr>
      <vt:lpstr>Arial</vt:lpstr>
      <vt:lpstr>Calibri</vt:lpstr>
      <vt:lpstr>Corbel</vt:lpstr>
      <vt:lpstr>Times New Roman</vt:lpstr>
      <vt:lpstr>Wingdings</vt:lpstr>
      <vt:lpstr>State history report presentation</vt:lpstr>
      <vt:lpstr>2011-2014 California payroll analysis </vt:lpstr>
      <vt:lpstr>Agenda </vt:lpstr>
      <vt:lpstr>PROJECT DESCRIPTION </vt:lpstr>
      <vt:lpstr>Data description </vt:lpstr>
      <vt:lpstr>Average payroll compare </vt:lpstr>
      <vt:lpstr>Total income comparison among years </vt:lpstr>
      <vt:lpstr>2011 California average income </vt:lpstr>
      <vt:lpstr>2012 California average income </vt:lpstr>
      <vt:lpstr>2013 California average income </vt:lpstr>
      <vt:lpstr>2014 California average income </vt:lpstr>
      <vt:lpstr>2014 San Francisco bay area average income </vt:lpstr>
      <vt:lpstr>Performance</vt:lpstr>
      <vt:lpstr>Technical approach</vt:lpstr>
      <vt:lpstr>System requirements and software dependence</vt:lpstr>
      <vt:lpstr>Installation</vt:lpstr>
      <vt:lpstr>Implementations</vt:lpstr>
      <vt:lpstr>PowerPoint 演示文稿</vt:lpstr>
      <vt:lpstr>Summary of Work Experience parsing</vt:lpstr>
      <vt:lpstr>Summary of Work Experience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2016-03-13T23:15:20Z</dcterms:created>
  <dcterms:modified xsi:type="dcterms:W3CDTF">2016-03-20T17:48:02Z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TC034605819991</vt:lpwstr>
  </property>
</Properties>
</file>